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68"/>
  </p:notesMasterIdLst>
  <p:sldIdLst>
    <p:sldId id="256" r:id="rId2"/>
    <p:sldId id="326" r:id="rId3"/>
    <p:sldId id="260" r:id="rId4"/>
    <p:sldId id="257" r:id="rId5"/>
    <p:sldId id="323" r:id="rId6"/>
    <p:sldId id="258" r:id="rId7"/>
    <p:sldId id="259" r:id="rId8"/>
    <p:sldId id="262" r:id="rId9"/>
    <p:sldId id="263" r:id="rId10"/>
    <p:sldId id="264" r:id="rId11"/>
    <p:sldId id="265" r:id="rId12"/>
    <p:sldId id="266" r:id="rId13"/>
    <p:sldId id="267" r:id="rId14"/>
    <p:sldId id="269" r:id="rId15"/>
    <p:sldId id="270" r:id="rId16"/>
    <p:sldId id="271" r:id="rId17"/>
    <p:sldId id="314" r:id="rId18"/>
    <p:sldId id="273" r:id="rId19"/>
    <p:sldId id="274" r:id="rId20"/>
    <p:sldId id="316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321" r:id="rId34"/>
    <p:sldId id="318" r:id="rId35"/>
    <p:sldId id="317" r:id="rId36"/>
    <p:sldId id="287" r:id="rId37"/>
    <p:sldId id="329" r:id="rId38"/>
    <p:sldId id="322" r:id="rId39"/>
    <p:sldId id="327" r:id="rId40"/>
    <p:sldId id="328" r:id="rId41"/>
    <p:sldId id="288" r:id="rId42"/>
    <p:sldId id="289" r:id="rId43"/>
    <p:sldId id="290" r:id="rId44"/>
    <p:sldId id="291" r:id="rId45"/>
    <p:sldId id="292" r:id="rId46"/>
    <p:sldId id="293" r:id="rId47"/>
    <p:sldId id="296" r:id="rId48"/>
    <p:sldId id="319" r:id="rId49"/>
    <p:sldId id="294" r:id="rId50"/>
    <p:sldId id="295" r:id="rId51"/>
    <p:sldId id="320" r:id="rId52"/>
    <p:sldId id="297" r:id="rId53"/>
    <p:sldId id="298" r:id="rId54"/>
    <p:sldId id="299" r:id="rId55"/>
    <p:sldId id="300" r:id="rId56"/>
    <p:sldId id="301" r:id="rId57"/>
    <p:sldId id="302" r:id="rId58"/>
    <p:sldId id="303" r:id="rId59"/>
    <p:sldId id="305" r:id="rId60"/>
    <p:sldId id="306" r:id="rId61"/>
    <p:sldId id="307" r:id="rId62"/>
    <p:sldId id="308" r:id="rId63"/>
    <p:sldId id="325" r:id="rId64"/>
    <p:sldId id="309" r:id="rId65"/>
    <p:sldId id="310" r:id="rId66"/>
    <p:sldId id="311" r:id="rId67"/>
  </p:sldIdLst>
  <p:sldSz cx="12192000" cy="6858000"/>
  <p:notesSz cx="12192000" cy="6858000"/>
  <p:embeddedFontLst>
    <p:embeddedFont>
      <p:font typeface="Arvo" panose="020B0604020202020204" charset="0"/>
      <p:bold r:id="rId69"/>
    </p:embeddedFont>
    <p:embeddedFont>
      <p:font typeface="Microsoft JhengHei UI Light" panose="020B0304030504040204" pitchFamily="34" charset="-120"/>
      <p:regular r:id="rId70"/>
    </p:embeddedFont>
    <p:embeddedFont>
      <p:font typeface="Microsoft JhengHei Light" panose="020B0304030504040204" pitchFamily="34" charset="-120"/>
      <p:regular r:id="rId71"/>
    </p:embeddedFont>
    <p:embeddedFont>
      <p:font typeface="Microsoft JhengHei UI" panose="020B0604030504040204" pitchFamily="34" charset="-120"/>
      <p:regular r:id="rId72"/>
      <p:bold r:id="rId73"/>
    </p:embeddedFont>
    <p:embeddedFont>
      <p:font typeface="Microsoft JhengHei" panose="020B0604030504040204" pitchFamily="34" charset="-120"/>
      <p:regular r:id="rId74"/>
      <p:bold r:id="rId75"/>
    </p:embeddedFont>
  </p:embeddedFontLst>
  <p:defaultTextStyle>
    <a:defPPr>
      <a:defRPr lang="en-US"/>
    </a:defPPr>
    <a:lvl1pPr marL="0" lvl="0" algn="l" rtl="0">
      <a:defRPr lang="en-US" sz="1800" dirty="0">
        <a:solidFill>
          <a:schemeClr val="tx1"/>
        </a:solidFill>
        <a:latin typeface="+mn-lt"/>
      </a:defRPr>
    </a:lvl1pPr>
    <a:lvl2pPr marL="457200" lvl="1" algn="l" rtl="0">
      <a:defRPr lang="en-US" sz="1800" dirty="0">
        <a:solidFill>
          <a:schemeClr val="tx1"/>
        </a:solidFill>
        <a:latin typeface="+mn-lt"/>
      </a:defRPr>
    </a:lvl2pPr>
    <a:lvl3pPr marL="914400" lvl="2" algn="l" rtl="0">
      <a:defRPr lang="en-US" sz="1800" dirty="0">
        <a:solidFill>
          <a:schemeClr val="tx1"/>
        </a:solidFill>
        <a:latin typeface="+mn-lt"/>
      </a:defRPr>
    </a:lvl3pPr>
    <a:lvl4pPr marL="1371600" lvl="3" algn="l" rtl="0">
      <a:defRPr lang="en-US" sz="1800" dirty="0">
        <a:solidFill>
          <a:schemeClr val="tx1"/>
        </a:solidFill>
        <a:latin typeface="+mn-lt"/>
      </a:defRPr>
    </a:lvl4pPr>
    <a:lvl5pPr marL="1828800" lvl="4" algn="l" rtl="0">
      <a:defRPr lang="en-US" sz="1800" dirty="0">
        <a:solidFill>
          <a:schemeClr val="tx1"/>
        </a:solidFill>
        <a:latin typeface="+mn-lt"/>
      </a:defRPr>
    </a:lvl5pPr>
    <a:lvl6pPr marL="2286000" lvl="5" algn="l" rtl="0">
      <a:defRPr lang="en-US" sz="1800" dirty="0">
        <a:solidFill>
          <a:schemeClr val="tx1"/>
        </a:solidFill>
        <a:latin typeface="+mn-lt"/>
      </a:defRPr>
    </a:lvl6pPr>
    <a:lvl7pPr marL="2743200" lvl="6" algn="l" rtl="0">
      <a:defRPr lang="en-US" sz="1800" dirty="0">
        <a:solidFill>
          <a:schemeClr val="tx1"/>
        </a:solidFill>
        <a:latin typeface="+mn-lt"/>
      </a:defRPr>
    </a:lvl7pPr>
    <a:lvl8pPr marL="3200400" lvl="7" algn="l" rtl="0">
      <a:defRPr lang="en-US" sz="1800" dirty="0">
        <a:solidFill>
          <a:schemeClr val="tx1"/>
        </a:solidFill>
        <a:latin typeface="+mn-lt"/>
      </a:defRPr>
    </a:lvl8pPr>
    <a:lvl9pPr marL="3657600" lvl="8" algn="l" rtl="0">
      <a:defRPr lang="en-US" sz="1800" dirty="0">
        <a:solidFill>
          <a:schemeClr val="tx1"/>
        </a:solidFill>
        <a:latin typeface="+mn-lt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26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70A4946-3B74-4935-B82D-740F46B0C28B}" styleName="style 1">
    <a:wholeTbl>
      <a:tcTxStyle>
        <a:fontRef idx="minor">
          <a:srgbClr val="000000"/>
        </a:fontRef>
        <a:schemeClr val="dk1"/>
      </a:tcTxStyle>
      <a:tcStyle>
        <a:tcBdr>
          <a:left>
            <a:ln w="12700">
              <a:solidFill>
                <a:schemeClr val="lt1"/>
              </a:solidFill>
            </a:ln>
          </a:left>
          <a:right>
            <a:ln w="12700">
              <a:solidFill>
                <a:schemeClr val="lt1"/>
              </a:solidFill>
            </a:ln>
          </a:right>
          <a:top>
            <a:ln w="12700">
              <a:solidFill>
                <a:schemeClr val="lt1"/>
              </a:solidFill>
            </a:ln>
          </a:top>
          <a:bottom>
            <a:ln w="12700">
              <a:solidFill>
                <a:schemeClr val="lt1"/>
              </a:solidFill>
            </a:ln>
          </a:bottom>
          <a:insideH>
            <a:ln w="12700">
              <a:solidFill>
                <a:schemeClr val="lt1"/>
              </a:solidFill>
            </a:ln>
          </a:insideH>
          <a:insideV>
            <a:ln w="12700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srgbClr val="00000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rgbClr val="00000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srgbClr val="000000"/>
        </a:fontRef>
        <a:schemeClr val="lt1"/>
      </a:tcTxStyle>
      <a:tcStyle>
        <a:tcBdr>
          <a:top>
            <a:ln w="38100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srgbClr val="000000"/>
        </a:fontRef>
        <a:schemeClr val="lt1"/>
      </a:tcTxStyle>
      <a:tcStyle>
        <a:tcBdr>
          <a:bottom>
            <a:ln w="38100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51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font" Target="fonts/font6.fntdata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font" Target="fonts/font5.fntdata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font" Target="fonts/font1.fntdata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4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2.fntdata"/><Relationship Id="rId75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B65459-4C01-9248-BDAA-F28591FAF6F5}" type="datetimeFigureOut">
              <a:rPr lang="en-US" smtClean="0"/>
              <a:t>22-May-18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327042-6B61-B148-8485-8BBBFAA13D2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0321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1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vert="horz" rtlCol="0"/>
          <a:lstStyle/>
          <a:p>
            <a:r>
              <a:rPr lang="en-US" dirty="0"/>
              <a:t>I am Chris Saunders and I am a leader in the field of automation verification.Today I want to share with you on how to automate with Katalon Studio, including 7 interesting observations.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1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vert="horz" rtlCol="0"/>
          <a:lstStyle/>
          <a:p>
            <a:r>
              <a:rPr lang="en-US" dirty="0"/>
              <a:t>I am Chris Saunders and I am a leader in the field of automation verification.Today I want to share with you on how to automate with Katalon Studio, including 7 interesting observations.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1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vert="horz" rtlCol="0"/>
          <a:lstStyle/>
          <a:p>
            <a:r>
              <a:rPr lang="en-US" dirty="0"/>
              <a:t>I am Chris Saunders and I am a leader in the field of automation verification.Today I want to share with you on how to automate with Katalon Studio, including 7 interesting observations.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1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vert="horz" rtlCol="0"/>
          <a:lstStyle/>
          <a:p>
            <a:r>
              <a:rPr lang="en-US" dirty="0"/>
              <a:t>I am Chris Saunders and I am a leader in the field of automation verification.Today I want to share with you on how to automate with Katalon Studio, including 7 interesting observations.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1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vert="horz" rtlCol="0"/>
          <a:lstStyle/>
          <a:p>
            <a:r>
              <a:rPr lang="en-US" dirty="0"/>
              <a:t>I am Chris Saunders and I am a leader in the field of automation verification.Today I want to share with you on how to automate with Katalon Studio, including 7 interesting observations.</a:t>
            </a:r>
          </a:p>
        </p:txBody>
      </p:sp>
    </p:spTree>
    <p:extLst>
      <p:ext uri="{BB962C8B-B14F-4D97-AF65-F5344CB8AC3E}">
        <p14:creationId xmlns:p14="http://schemas.microsoft.com/office/powerpoint/2010/main" val="22811708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1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vert="horz" rtlCol="0"/>
          <a:lstStyle/>
          <a:p>
            <a:r>
              <a:rPr lang="en-US" dirty="0"/>
              <a:t>I first of all, I would like to share a little about my background and why you should be listening closing to this automation talk.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1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vert="horz" rtlCol="0"/>
          <a:lstStyle/>
          <a:p>
            <a:r>
              <a:rPr lang="en-US" dirty="0"/>
              <a:t>I first of all, I would like to share a little about my background and why you should be listening closing to this automation talk.</a:t>
            </a:r>
          </a:p>
        </p:txBody>
      </p:sp>
    </p:spTree>
    <p:extLst>
      <p:ext uri="{BB962C8B-B14F-4D97-AF65-F5344CB8AC3E}">
        <p14:creationId xmlns:p14="http://schemas.microsoft.com/office/powerpoint/2010/main" val="25406064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1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vert="horz" rtlCol="0"/>
          <a:lstStyle/>
          <a:p>
            <a:r>
              <a:rPr lang="en-US" dirty="0"/>
              <a:t>I first of all, I would like to share a little about my background and why you should be listening closing to this automation talk.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1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vert="horz" rtlCol="0"/>
          <a:lstStyle/>
          <a:p>
            <a:r>
              <a:rPr lang="en-US" dirty="0"/>
              <a:t>I am Chris Saunders and I am a leader in the field of automation verification.Today I want to share with you on how to automate with Katalon Studio, including 7 interesting observations.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1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vert="horz" rtlCol="0"/>
          <a:lstStyle/>
          <a:p>
            <a:r>
              <a:rPr lang="en-US" dirty="0"/>
              <a:t>I am Chris Saunders and I am a leader in the field of automation verification.Today I want to share with you on how to automate with Katalon Studio, including 7 interesting observations.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1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vert="horz" rtlCol="0"/>
          <a:lstStyle/>
          <a:p>
            <a:r>
              <a:rPr lang="en-US" dirty="0"/>
              <a:t>I am Chris Saunders and I am a leader in the field of automation verification.Today I want to share with you on how to automate with Katalon Studio, including 7 interesting observations.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1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vert="horz" rtlCol="0"/>
          <a:lstStyle/>
          <a:p>
            <a:r>
              <a:rPr lang="en-US" dirty="0"/>
              <a:t>I am Chris Saunders and I am a leader in the field of automation verification.Today I want to share with you on how to automate with Katalon Studio, including 7 interesting observations.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 noChangeAspect="1"/>
          </p:cNvGrpSpPr>
          <p:nvPr/>
        </p:nvGrpSpPr>
        <p:grpSpPr>
          <a:xfrm>
            <a:off x="1295400" y="2735258"/>
            <a:ext cx="5147966" cy="1981200"/>
            <a:chOff x="1295400" y="2773358"/>
            <a:chExt cx="5147966" cy="1981200"/>
          </a:xfrm>
        </p:grpSpPr>
        <p:sp>
          <p:nvSpPr>
            <p:cNvPr id="3" name="TextBox 45"/>
            <p:cNvSpPr txBox="1"/>
            <p:nvPr userDrawn="1"/>
          </p:nvSpPr>
          <p:spPr>
            <a:xfrm>
              <a:off x="1295400" y="2773359"/>
              <a:ext cx="5147966" cy="1981200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algn="r"/>
              <a:r>
                <a:rPr lang="en-US" sz="9600" b="1" spc="0" baseline="0" dirty="0">
                  <a:solidFill>
                    <a:schemeClr val="bg1"/>
                  </a:solidFill>
                  <a:latin typeface="Microsoft JhengHei"/>
                </a:rPr>
                <a:t>testRUN</a:t>
              </a:r>
            </a:p>
            <a:p>
              <a:pPr algn="r"/>
              <a:endParaRPr lang="en-US" sz="2800" b="1" spc="0" baseline="0" dirty="0">
                <a:solidFill>
                  <a:schemeClr val="bg1"/>
                </a:solidFill>
                <a:latin typeface="Microsoft JhengHei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586162" y="3935511"/>
              <a:ext cx="2782490" cy="582929"/>
            </a:xfrm>
            <a:prstGeom prst="rect">
              <a:avLst/>
            </a:prstGeom>
          </p:spPr>
          <p:txBody>
            <a:bodyPr vert="horz" lIns="95250" tIns="47625" rIns="95250" bIns="47625" rtlCol="0" anchor="ctr">
              <a:spAutoFit/>
            </a:bodyPr>
            <a:lstStyle/>
            <a:p>
              <a:pPr algn="ctr">
                <a:defRPr lang="en-US" sz="1400" dirty="0"/>
              </a:pPr>
              <a:r>
                <a:rPr lang="en-US" sz="3200" b="1" spc="0" baseline="0" dirty="0">
                  <a:solidFill>
                    <a:schemeClr val="bg1"/>
                  </a:solidFill>
                  <a:latin typeface="Microsoft JhengHei"/>
                </a:rPr>
                <a:t>New Zealand</a:t>
              </a:r>
            </a:p>
          </p:txBody>
        </p:sp>
      </p:grpSp>
      <p:grpSp>
        <p:nvGrpSpPr>
          <p:cNvPr id="5" name="Group 17"/>
          <p:cNvGrpSpPr>
            <a:grpSpLocks noChangeAspect="1"/>
          </p:cNvGrpSpPr>
          <p:nvPr/>
        </p:nvGrpSpPr>
        <p:grpSpPr>
          <a:xfrm>
            <a:off x="10338609" y="6154750"/>
            <a:ext cx="1853392" cy="700563"/>
            <a:chOff x="10234651" y="5943979"/>
            <a:chExt cx="1853392" cy="700563"/>
          </a:xfrm>
        </p:grpSpPr>
        <p:sp>
          <p:nvSpPr>
            <p:cNvPr id="6" name="TextBox 18"/>
            <p:cNvSpPr txBox="1"/>
            <p:nvPr userDrawn="1"/>
          </p:nvSpPr>
          <p:spPr>
            <a:xfrm>
              <a:off x="10234651" y="5943979"/>
              <a:ext cx="1853392" cy="584775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n-US" sz="3200" b="1" dirty="0">
                  <a:solidFill>
                    <a:schemeClr val="bg1"/>
                  </a:solidFill>
                  <a:latin typeface="Microsoft JhengHei"/>
                </a:rPr>
                <a:t>testRUN</a:t>
              </a:r>
            </a:p>
          </p:txBody>
        </p:sp>
        <p:sp>
          <p:nvSpPr>
            <p:cNvPr id="7" name="TextBox 19"/>
            <p:cNvSpPr txBox="1"/>
            <p:nvPr userDrawn="1"/>
          </p:nvSpPr>
          <p:spPr>
            <a:xfrm>
              <a:off x="10826181" y="6336764"/>
              <a:ext cx="1221809" cy="307777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n-NZ" sz="1400" b="1" dirty="0">
                  <a:solidFill>
                    <a:schemeClr val="tx1"/>
                  </a:solidFill>
                  <a:latin typeface="Microsoft JhengHei Light"/>
                </a:rPr>
                <a:t>testrun.co.nz</a:t>
              </a:r>
            </a:p>
          </p:txBody>
        </p:sp>
      </p:grp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238250" y="193757"/>
            <a:ext cx="10849793" cy="2541501"/>
          </a:xfrm>
          <a:prstGeom prst="rect">
            <a:avLst/>
          </a:prstGeom>
        </p:spPr>
        <p:txBody>
          <a:bodyPr vert="horz" rtlCol="0" anchor="b">
            <a:noAutofit/>
          </a:bodyPr>
          <a:lstStyle>
            <a:lvl1pPr lvl="0" algn="l">
              <a:defRPr lang="en-US" sz="6600" spc="0" baseline="0" dirty="0">
                <a:solidFill>
                  <a:srgbClr val="103D6E"/>
                </a:solidFill>
                <a:latin typeface="+mj-lt"/>
              </a:defRPr>
            </a:lvl1pPr>
          </a:lstStyle>
          <a:p>
            <a:r>
              <a:rPr lang="en-NZ" sz="7200" dirty="0">
                <a:solidFill>
                  <a:schemeClr val="accent1"/>
                </a:solidFill>
                <a:latin typeface="Microsoft JhengHei Light"/>
              </a:rPr>
              <a:t>Ideas to solutions. 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>
            <a:spLocks noGrp="1"/>
          </p:cNvSpPr>
          <p:nvPr>
            <p:ph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 vert="horz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3"/>
          <p:cNvSpPr>
            <a:spLocks noGrp="1"/>
          </p:cNvSpPr>
          <p:nvPr>
            <p:ph idx="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 vert="horz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idx="2"/>
          </p:nvPr>
        </p:nvSpPr>
        <p:spPr>
          <a:xfrm>
            <a:off x="276225" y="714375"/>
            <a:ext cx="11639549" cy="1111250"/>
          </a:xfrm>
          <a:prstGeom prst="rect">
            <a:avLst/>
          </a:prstGeom>
        </p:spPr>
        <p:txBody>
          <a:bodyPr vert="horz" rtlCol="0" anchor="ctr">
            <a:noAutofit/>
          </a:bodyPr>
          <a:lstStyle/>
          <a:p>
            <a:pPr algn="ctr"/>
            <a:endParaRPr lang="en-NZ" sz="6000" i="0" u="none" strike="noStrike" cap="none" baseline="0" dirty="0">
              <a:solidFill>
                <a:srgbClr val="1FA9FF"/>
              </a:solidFill>
              <a:latin typeface="Microsoft JhengHei Light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0356991" y="6154750"/>
            <a:ext cx="1835009" cy="700563"/>
            <a:chOff x="10234651" y="5943979"/>
            <a:chExt cx="1835009" cy="700563"/>
          </a:xfrm>
        </p:grpSpPr>
        <p:sp>
          <p:nvSpPr>
            <p:cNvPr id="6" name="TextBox 11"/>
            <p:cNvSpPr txBox="1"/>
            <p:nvPr userDrawn="1"/>
          </p:nvSpPr>
          <p:spPr>
            <a:xfrm>
              <a:off x="10234651" y="5943979"/>
              <a:ext cx="1835009" cy="584775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n-NZ" sz="3200" b="1" dirty="0">
                  <a:solidFill>
                    <a:schemeClr val="tx1"/>
                  </a:solidFill>
                  <a:latin typeface="Microsoft JhengHei"/>
                </a:rPr>
                <a:t>testRUN</a:t>
              </a:r>
            </a:p>
          </p:txBody>
        </p:sp>
        <p:sp>
          <p:nvSpPr>
            <p:cNvPr id="7" name="TextBox 12"/>
            <p:cNvSpPr txBox="1"/>
            <p:nvPr userDrawn="1"/>
          </p:nvSpPr>
          <p:spPr>
            <a:xfrm>
              <a:off x="10826181" y="6336764"/>
              <a:ext cx="1221809" cy="307777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n-NZ" sz="1400" b="1" dirty="0">
                  <a:solidFill>
                    <a:srgbClr val="1FA9FF"/>
                  </a:solidFill>
                  <a:latin typeface="Microsoft JhengHei Light"/>
                </a:rPr>
                <a:t>testrun.co.nz</a:t>
              </a:r>
            </a:p>
          </p:txBody>
        </p:sp>
      </p:grp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>
            <a:spLocks noGrp="1"/>
          </p:cNvSpPr>
          <p:nvPr>
            <p:ph type="body"/>
          </p:nvPr>
        </p:nvSpPr>
        <p:spPr>
          <a:xfrm>
            <a:off x="839788" y="1825625"/>
            <a:ext cx="5157787" cy="679450"/>
          </a:xfrm>
          <a:prstGeom prst="rect">
            <a:avLst/>
          </a:prstGeom>
        </p:spPr>
        <p:txBody>
          <a:bodyPr vert="horz" rtlCol="0" anchor="b"/>
          <a:lstStyle>
            <a:lvl1pPr marL="0" lvl="0" indent="0">
              <a:buNone/>
              <a:defRPr lang="en-US" sz="3600" dirty="0">
                <a:latin typeface="+mn-lt"/>
              </a:defRPr>
            </a:lvl1pPr>
            <a:lvl2pPr marL="457200" lvl="1" indent="0">
              <a:buNone/>
              <a:defRPr lang="en-US" sz="2000" b="1" dirty="0">
                <a:latin typeface="+mn-lt"/>
              </a:defRPr>
            </a:lvl2pPr>
            <a:lvl3pPr marL="914400" lvl="2" indent="0">
              <a:buNone/>
              <a:defRPr lang="en-US" sz="1800" b="1" dirty="0">
                <a:latin typeface="+mn-lt"/>
              </a:defRPr>
            </a:lvl3pPr>
            <a:lvl4pPr marL="1371600" lvl="3" indent="0">
              <a:buNone/>
              <a:defRPr lang="en-US" sz="1600" b="1" dirty="0">
                <a:latin typeface="+mn-lt"/>
              </a:defRPr>
            </a:lvl4pPr>
            <a:lvl5pPr marL="1828800" lvl="4" indent="0">
              <a:buNone/>
              <a:defRPr lang="en-US" sz="1600" b="1" dirty="0">
                <a:latin typeface="+mn-lt"/>
              </a:defRPr>
            </a:lvl5pPr>
            <a:lvl6pPr marL="2286000" lvl="5" indent="0">
              <a:buNone/>
              <a:defRPr lang="en-US" sz="1600" b="1" dirty="0">
                <a:latin typeface="+mn-lt"/>
              </a:defRPr>
            </a:lvl6pPr>
            <a:lvl7pPr marL="2743200" lvl="6" indent="0">
              <a:buNone/>
              <a:defRPr lang="en-US" sz="1600" b="1" dirty="0">
                <a:latin typeface="+mn-lt"/>
              </a:defRPr>
            </a:lvl7pPr>
            <a:lvl8pPr marL="3200400" lvl="7" indent="0">
              <a:buNone/>
              <a:defRPr lang="en-US" sz="1600" b="1" dirty="0">
                <a:latin typeface="+mn-lt"/>
              </a:defRPr>
            </a:lvl8pPr>
            <a:lvl9pPr marL="3657600" lvl="8" indent="0">
              <a:buNone/>
              <a:defRPr lang="en-US" sz="1600" b="1" dirty="0">
                <a:latin typeface="+mn-lt"/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3" name="Content Placeholder 3"/>
          <p:cNvSpPr>
            <a:spLocks noGrp="1"/>
          </p:cNvSpPr>
          <p:nvPr>
            <p:ph idx="1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 vert="horz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4"/>
          <p:cNvSpPr>
            <a:spLocks noGrp="1"/>
          </p:cNvSpPr>
          <p:nvPr>
            <p:ph type="body" idx="2"/>
          </p:nvPr>
        </p:nvSpPr>
        <p:spPr>
          <a:xfrm>
            <a:off x="6172200" y="1825625"/>
            <a:ext cx="5183187" cy="679450"/>
          </a:xfrm>
          <a:prstGeom prst="rect">
            <a:avLst/>
          </a:prstGeom>
        </p:spPr>
        <p:txBody>
          <a:bodyPr vert="horz" rtlCol="0" anchor="b"/>
          <a:lstStyle>
            <a:lvl1pPr marL="0" lvl="0" indent="0">
              <a:buNone/>
              <a:defRPr lang="en-US" sz="3600" dirty="0">
                <a:latin typeface="+mn-lt"/>
              </a:defRPr>
            </a:lvl1pPr>
            <a:lvl2pPr marL="457200" lvl="1" indent="0">
              <a:buNone/>
              <a:defRPr lang="en-US" sz="2000" b="1" dirty="0">
                <a:latin typeface="+mn-lt"/>
              </a:defRPr>
            </a:lvl2pPr>
            <a:lvl3pPr marL="914400" lvl="2" indent="0">
              <a:buNone/>
              <a:defRPr lang="en-US" sz="1800" b="1" dirty="0">
                <a:latin typeface="+mn-lt"/>
              </a:defRPr>
            </a:lvl3pPr>
            <a:lvl4pPr marL="1371600" lvl="3" indent="0">
              <a:buNone/>
              <a:defRPr lang="en-US" sz="1600" b="1" dirty="0">
                <a:latin typeface="+mn-lt"/>
              </a:defRPr>
            </a:lvl4pPr>
            <a:lvl5pPr marL="1828800" lvl="4" indent="0">
              <a:buNone/>
              <a:defRPr lang="en-US" sz="1600" b="1" dirty="0">
                <a:latin typeface="+mn-lt"/>
              </a:defRPr>
            </a:lvl5pPr>
            <a:lvl6pPr marL="2286000" lvl="5" indent="0">
              <a:buNone/>
              <a:defRPr lang="en-US" sz="1600" b="1" dirty="0">
                <a:latin typeface="+mn-lt"/>
              </a:defRPr>
            </a:lvl6pPr>
            <a:lvl7pPr marL="2743200" lvl="6" indent="0">
              <a:buNone/>
              <a:defRPr lang="en-US" sz="1600" b="1" dirty="0">
                <a:latin typeface="+mn-lt"/>
              </a:defRPr>
            </a:lvl7pPr>
            <a:lvl8pPr marL="3200400" lvl="7" indent="0">
              <a:buNone/>
              <a:defRPr lang="en-US" sz="1600" b="1" dirty="0">
                <a:latin typeface="+mn-lt"/>
              </a:defRPr>
            </a:lvl8pPr>
            <a:lvl9pPr marL="3657600" lvl="8" indent="0">
              <a:buNone/>
              <a:defRPr lang="en-US" sz="1600" b="1" dirty="0">
                <a:latin typeface="+mn-lt"/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Content Placeholder 5"/>
          <p:cNvSpPr>
            <a:spLocks noGrp="1"/>
          </p:cNvSpPr>
          <p:nvPr>
            <p:ph idx="3"/>
          </p:nvPr>
        </p:nvSpPr>
        <p:spPr>
          <a:xfrm>
            <a:off x="6172200" y="2505075"/>
            <a:ext cx="5183187" cy="3684588"/>
          </a:xfrm>
          <a:prstGeom prst="rect">
            <a:avLst/>
          </a:prstGeom>
        </p:spPr>
        <p:txBody>
          <a:bodyPr vert="horz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 idx="4"/>
          </p:nvPr>
        </p:nvSpPr>
        <p:spPr>
          <a:xfrm>
            <a:off x="276225" y="714375"/>
            <a:ext cx="11618056" cy="1111250"/>
          </a:xfrm>
          <a:prstGeom prst="rect">
            <a:avLst/>
          </a:prstGeom>
        </p:spPr>
        <p:txBody>
          <a:bodyPr vert="horz" rtlCol="0" anchor="ctr">
            <a:noAutofit/>
          </a:bodyPr>
          <a:lstStyle>
            <a:lvl1pPr lvl="0" algn="l"/>
          </a:lstStyle>
          <a:p>
            <a:pPr algn="ctr"/>
            <a:endParaRPr lang="en-NZ" sz="6000" i="0" u="none" strike="noStrike" cap="none" baseline="0" dirty="0">
              <a:solidFill>
                <a:srgbClr val="1FA9FF"/>
              </a:solidFill>
              <a:latin typeface="Microsoft JhengHei Light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10356991" y="6154750"/>
            <a:ext cx="1835009" cy="700563"/>
            <a:chOff x="10234651" y="5943979"/>
            <a:chExt cx="1835009" cy="700563"/>
          </a:xfrm>
        </p:grpSpPr>
        <p:sp>
          <p:nvSpPr>
            <p:cNvPr id="8" name="TextBox 11"/>
            <p:cNvSpPr txBox="1"/>
            <p:nvPr userDrawn="1"/>
          </p:nvSpPr>
          <p:spPr>
            <a:xfrm>
              <a:off x="10234651" y="5943979"/>
              <a:ext cx="1835009" cy="584775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n-NZ" sz="3200" b="1" dirty="0">
                  <a:solidFill>
                    <a:schemeClr val="tx1"/>
                  </a:solidFill>
                  <a:latin typeface="Microsoft JhengHei"/>
                </a:rPr>
                <a:t>testRUN</a:t>
              </a:r>
            </a:p>
          </p:txBody>
        </p:sp>
        <p:sp>
          <p:nvSpPr>
            <p:cNvPr id="9" name="TextBox 12"/>
            <p:cNvSpPr txBox="1"/>
            <p:nvPr userDrawn="1"/>
          </p:nvSpPr>
          <p:spPr>
            <a:xfrm>
              <a:off x="10826181" y="6336764"/>
              <a:ext cx="1221809" cy="307777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n-NZ" sz="1400" b="1" dirty="0">
                  <a:solidFill>
                    <a:srgbClr val="1FA9FF"/>
                  </a:solidFill>
                  <a:latin typeface="Microsoft JhengHei Light"/>
                </a:rPr>
                <a:t>testrun.co.nz</a:t>
              </a:r>
            </a:p>
          </p:txBody>
        </p:sp>
      </p:grp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/>
          <p:nvPr/>
        </p:nvGrpSpPr>
        <p:grpSpPr>
          <a:xfrm>
            <a:off x="5169304" y="6154750"/>
            <a:ext cx="1853392" cy="700563"/>
            <a:chOff x="5169304" y="5943979"/>
            <a:chExt cx="1853392" cy="700563"/>
          </a:xfrm>
        </p:grpSpPr>
        <p:sp>
          <p:nvSpPr>
            <p:cNvPr id="3" name="TextBox 7"/>
            <p:cNvSpPr txBox="1"/>
            <p:nvPr userDrawn="1"/>
          </p:nvSpPr>
          <p:spPr>
            <a:xfrm>
              <a:off x="5169304" y="5943979"/>
              <a:ext cx="1853392" cy="584775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n-NZ" sz="3200" b="1" dirty="0">
                  <a:solidFill>
                    <a:schemeClr val="bg1"/>
                  </a:solidFill>
                  <a:latin typeface="Microsoft JhengHei"/>
                </a:rPr>
                <a:t>testRUN</a:t>
              </a:r>
            </a:p>
          </p:txBody>
        </p:sp>
        <p:sp>
          <p:nvSpPr>
            <p:cNvPr id="4" name="TextBox 8"/>
            <p:cNvSpPr txBox="1"/>
            <p:nvPr userDrawn="1"/>
          </p:nvSpPr>
          <p:spPr>
            <a:xfrm>
              <a:off x="5485096" y="6336764"/>
              <a:ext cx="1221809" cy="307777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n-NZ" sz="1400" b="1" dirty="0">
                  <a:solidFill>
                    <a:schemeClr val="tx1"/>
                  </a:solidFill>
                  <a:latin typeface="Microsoft JhengHei Light"/>
                </a:rPr>
                <a:t>testrun.co.nz</a:t>
              </a:r>
            </a:p>
          </p:txBody>
        </p:sp>
      </p:grp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>
            <a:spLocks noGrp="1"/>
          </p:cNvSpPr>
          <p:nvPr>
            <p:ph type="subTitle"/>
          </p:nvPr>
        </p:nvSpPr>
        <p:spPr>
          <a:xfrm>
            <a:off x="1238250" y="2741725"/>
            <a:ext cx="10848975" cy="3194204"/>
          </a:xfrm>
          <a:prstGeom prst="rect">
            <a:avLst/>
          </a:prstGeom>
        </p:spPr>
        <p:txBody>
          <a:bodyPr vert="horz" rtlCol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/>
              <a:buNone/>
              <a:defRPr lang="en-US" sz="7100" b="1" spc="0" baseline="0" dirty="0">
                <a:solidFill>
                  <a:schemeClr val="bg1"/>
                </a:solidFill>
                <a:latin typeface="Microsoft JhengHei UI"/>
              </a:defRPr>
            </a:lvl1pPr>
            <a:lvl2pPr marL="457200" lvl="1" indent="0" algn="ctr">
              <a:buNone/>
              <a:defRPr lang="en-US" sz="2000" dirty="0"/>
            </a:lvl2pPr>
            <a:lvl3pPr marL="914400" lvl="2" indent="0" algn="ctr">
              <a:buNone/>
              <a:defRPr lang="en-US" sz="1800" dirty="0"/>
            </a:lvl3pPr>
            <a:lvl4pPr marL="1371600" lvl="3" indent="0" algn="ctr">
              <a:buNone/>
              <a:defRPr lang="en-US" sz="1600" dirty="0"/>
            </a:lvl4pPr>
            <a:lvl5pPr marL="1828800" lvl="4" indent="0" algn="ctr">
              <a:buNone/>
              <a:defRPr lang="en-US" sz="1600" dirty="0"/>
            </a:lvl5pPr>
            <a:lvl6pPr marL="2286000" lvl="5" indent="0" algn="ctr">
              <a:buNone/>
              <a:defRPr lang="en-US" sz="1600" dirty="0"/>
            </a:lvl6pPr>
            <a:lvl7pPr marL="2743200" lvl="6" indent="0" algn="ctr">
              <a:buNone/>
              <a:defRPr lang="en-US" sz="1600" dirty="0"/>
            </a:lvl7pPr>
            <a:lvl8pPr marL="3200400" lvl="7" indent="0" algn="ctr">
              <a:buNone/>
              <a:defRPr lang="en-US" sz="1600" dirty="0"/>
            </a:lvl8pPr>
            <a:lvl9pPr marL="3657600" lvl="8" indent="0" algn="ctr">
              <a:buNone/>
              <a:defRPr lang="en-US" sz="1600" dirty="0"/>
            </a:lvl9pPr>
          </a:lstStyle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/>
              <a:buNone/>
            </a:pPr>
            <a:r>
              <a:rPr lang="en-NZ" sz="9600" b="1" dirty="0">
                <a:solidFill>
                  <a:schemeClr val="bg1"/>
                </a:solidFill>
                <a:latin typeface="Microsoft JhengHei"/>
              </a:rPr>
              <a:t>Heading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 idx="1"/>
          </p:nvPr>
        </p:nvSpPr>
        <p:spPr>
          <a:xfrm>
            <a:off x="1238250" y="190500"/>
            <a:ext cx="10848975" cy="2543175"/>
          </a:xfrm>
          <a:prstGeom prst="rect">
            <a:avLst/>
          </a:prstGeom>
        </p:spPr>
        <p:txBody>
          <a:bodyPr vert="horz" rtlCol="0" anchor="b">
            <a:noAutofit/>
          </a:bodyPr>
          <a:lstStyle>
            <a:lvl1pPr lvl="0" algn="l">
              <a:defRPr lang="en-US" sz="6600" spc="0" baseline="0" dirty="0">
                <a:solidFill>
                  <a:srgbClr val="103D6E"/>
                </a:solidFill>
                <a:latin typeface="Microsoft JhengHei Light"/>
              </a:defRPr>
            </a:lvl1pPr>
          </a:lstStyle>
          <a:p>
            <a:r>
              <a:rPr lang="en-NZ" sz="7200" dirty="0">
                <a:solidFill>
                  <a:schemeClr val="accent1"/>
                </a:solidFill>
                <a:latin typeface="Microsoft JhengHei Light"/>
              </a:rPr>
              <a:t>Description. </a:t>
            </a:r>
          </a:p>
        </p:txBody>
      </p:sp>
      <p:grpSp>
        <p:nvGrpSpPr>
          <p:cNvPr id="4" name="Group 15"/>
          <p:cNvGrpSpPr/>
          <p:nvPr/>
        </p:nvGrpSpPr>
        <p:grpSpPr>
          <a:xfrm>
            <a:off x="10338609" y="6154750"/>
            <a:ext cx="1853392" cy="700563"/>
            <a:chOff x="10234651" y="5943979"/>
            <a:chExt cx="1853392" cy="700563"/>
          </a:xfrm>
        </p:grpSpPr>
        <p:sp>
          <p:nvSpPr>
            <p:cNvPr id="5" name="TextBox 16"/>
            <p:cNvSpPr txBox="1"/>
            <p:nvPr userDrawn="1"/>
          </p:nvSpPr>
          <p:spPr>
            <a:xfrm>
              <a:off x="10234651" y="5943979"/>
              <a:ext cx="1853392" cy="584775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n-US" sz="3200" b="1" dirty="0">
                  <a:solidFill>
                    <a:schemeClr val="bg1"/>
                  </a:solidFill>
                  <a:latin typeface="Microsoft JhengHei"/>
                </a:rPr>
                <a:t>testRUN</a:t>
              </a:r>
            </a:p>
          </p:txBody>
        </p:sp>
        <p:sp>
          <p:nvSpPr>
            <p:cNvPr id="6" name="TextBox 17"/>
            <p:cNvSpPr txBox="1"/>
            <p:nvPr userDrawn="1"/>
          </p:nvSpPr>
          <p:spPr>
            <a:xfrm>
              <a:off x="10826181" y="6336764"/>
              <a:ext cx="1221809" cy="307777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n-NZ" sz="1400" b="1" dirty="0">
                  <a:solidFill>
                    <a:schemeClr val="tx1"/>
                  </a:solidFill>
                  <a:latin typeface="Microsoft JhengHei Light"/>
                </a:rPr>
                <a:t>testrun.co.nz</a:t>
              </a:r>
            </a:p>
          </p:txBody>
        </p:sp>
      </p:grp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 vert="horz" rtlCol="0"/>
          <a:lstStyle>
            <a:lvl1pPr lvl="0"/>
          </a:lstStyle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2257" y="2495956"/>
            <a:ext cx="2017201" cy="2017201"/>
          </a:xfrm>
          <a:prstGeom prst="round2Diag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10338609" y="6154750"/>
            <a:ext cx="1853392" cy="700563"/>
            <a:chOff x="10234651" y="5943979"/>
            <a:chExt cx="1853392" cy="700563"/>
          </a:xfrm>
        </p:grpSpPr>
        <p:sp>
          <p:nvSpPr>
            <p:cNvPr id="5" name="TextBox 16"/>
            <p:cNvSpPr txBox="1"/>
            <p:nvPr userDrawn="1"/>
          </p:nvSpPr>
          <p:spPr>
            <a:xfrm>
              <a:off x="10234651" y="5943979"/>
              <a:ext cx="1853392" cy="584775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n-US" sz="3200" b="1" dirty="0">
                  <a:solidFill>
                    <a:schemeClr val="bg1"/>
                  </a:solidFill>
                  <a:latin typeface="Microsoft JhengHei"/>
                </a:rPr>
                <a:t>testRUN</a:t>
              </a:r>
            </a:p>
          </p:txBody>
        </p:sp>
        <p:sp>
          <p:nvSpPr>
            <p:cNvPr id="6" name="TextBox 17"/>
            <p:cNvSpPr txBox="1"/>
            <p:nvPr userDrawn="1"/>
          </p:nvSpPr>
          <p:spPr>
            <a:xfrm>
              <a:off x="10826181" y="6336764"/>
              <a:ext cx="1221809" cy="307777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n-NZ" sz="1400" b="1" dirty="0">
                  <a:solidFill>
                    <a:schemeClr val="tx1"/>
                  </a:solidFill>
                  <a:latin typeface="Microsoft JhengHei Light"/>
                </a:rPr>
                <a:t>testrun.co.nz</a:t>
              </a: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2"/>
          <p:cNvSpPr>
            <a:spLocks noGrp="1"/>
          </p:cNvSpPr>
          <p:nvPr>
            <p:ph/>
          </p:nvPr>
        </p:nvSpPr>
        <p:spPr>
          <a:xfrm>
            <a:off x="6368063" y="317240"/>
            <a:ext cx="5524425" cy="5685376"/>
          </a:xfrm>
          <a:prstGeom prst="rect">
            <a:avLst/>
          </a:prstGeom>
        </p:spPr>
        <p:txBody>
          <a:bodyPr vert="horz" rtlCol="0"/>
          <a:lstStyle>
            <a:lvl1pPr lvl="0">
              <a:defRPr lang="en-US" dirty="0">
                <a:solidFill>
                  <a:schemeClr val="tx1"/>
                </a:solidFill>
                <a:latin typeface="Microsoft JhengHei UI Light"/>
              </a:defRPr>
            </a:lvl1pPr>
            <a:lvl2pPr lvl="1">
              <a:defRPr lang="en-US" dirty="0">
                <a:solidFill>
                  <a:schemeClr val="tx1"/>
                </a:solidFill>
                <a:latin typeface="Microsoft JhengHei UI Light"/>
              </a:defRPr>
            </a:lvl2pPr>
            <a:lvl3pPr lvl="2">
              <a:defRPr lang="en-US" dirty="0">
                <a:solidFill>
                  <a:schemeClr val="tx1"/>
                </a:solidFill>
                <a:latin typeface="Microsoft JhengHei UI Light"/>
              </a:defRPr>
            </a:lvl3pPr>
            <a:lvl4pPr lvl="3">
              <a:defRPr lang="en-US" dirty="0">
                <a:solidFill>
                  <a:schemeClr val="tx1"/>
                </a:solidFill>
                <a:latin typeface="Microsoft JhengHei UI Light"/>
              </a:defRPr>
            </a:lvl4pPr>
            <a:lvl5pPr lvl="4">
              <a:defRPr lang="en-US" dirty="0">
                <a:solidFill>
                  <a:schemeClr val="tx1"/>
                </a:solidFill>
                <a:latin typeface="Microsoft JhengHei UI Ligh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ext Placeholder 27"/>
          <p:cNvSpPr>
            <a:spLocks noGrp="1"/>
          </p:cNvSpPr>
          <p:nvPr>
            <p:ph type="body" idx="1"/>
          </p:nvPr>
        </p:nvSpPr>
        <p:spPr>
          <a:xfrm>
            <a:off x="825329" y="2840050"/>
            <a:ext cx="4973526" cy="3162567"/>
          </a:xfrm>
          <a:prstGeom prst="rect">
            <a:avLst/>
          </a:prstGeom>
        </p:spPr>
        <p:txBody>
          <a:bodyPr vert="horz" rtlCol="0">
            <a:normAutofit/>
          </a:bodyPr>
          <a:lstStyle>
            <a:lvl1pPr marL="0" lvl="0" indent="0">
              <a:buFont typeface="+mj-lt"/>
              <a:buNone/>
              <a:defRPr lang="en-US" sz="2000" dirty="0">
                <a:latin typeface="Microsoft JhengHei Light"/>
              </a:defRPr>
            </a:lvl1pPr>
            <a:lvl2pPr lvl="1">
              <a:defRPr lang="en-US" sz="3600" dirty="0"/>
            </a:lvl2pPr>
            <a:lvl5pPr marL="0" lvl="4" indent="0">
              <a:buNone/>
              <a:defRPr lang="en-NZ" sz="1800" spc="0" dirty="0">
                <a:solidFill>
                  <a:schemeClr val="tx1"/>
                </a:solidFill>
                <a:latin typeface="Microsoft JhengHei Light"/>
              </a:defRPr>
            </a:lvl5pPr>
            <a:lvl6pPr marL="2286000" lvl="5" indent="0">
              <a:buNone/>
              <a:defRPr lang="en-NZ" sz="1800" spc="0" dirty="0">
                <a:solidFill>
                  <a:schemeClr val="tx1"/>
                </a:solidFill>
                <a:latin typeface="Microsoft JhengHei Light"/>
              </a:defRPr>
            </a:lvl6pPr>
          </a:lstStyle>
          <a:p>
            <a:pPr lvl="0"/>
            <a:r>
              <a:rPr lang="en-NZ" sz="1800" spc="0" dirty="0" err="1">
                <a:solidFill>
                  <a:schemeClr val="tx1"/>
                </a:solidFill>
                <a:latin typeface="Microsoft JhengHei Light"/>
              </a:rPr>
              <a:t>Katalon</a:t>
            </a:r>
            <a:r>
              <a:rPr lang="en-NZ" sz="1800" spc="0" dirty="0">
                <a:solidFill>
                  <a:schemeClr val="tx1"/>
                </a:solidFill>
                <a:latin typeface="Microsoft JhengHei Light"/>
              </a:rPr>
              <a:t> aim to automate…</a:t>
            </a:r>
          </a:p>
        </p:txBody>
      </p:sp>
      <p:sp>
        <p:nvSpPr>
          <p:cNvPr id="4" name="Text Placeholder 29"/>
          <p:cNvSpPr>
            <a:spLocks noGrp="1"/>
          </p:cNvSpPr>
          <p:nvPr>
            <p:ph type="body" idx="2"/>
          </p:nvPr>
        </p:nvSpPr>
        <p:spPr>
          <a:xfrm>
            <a:off x="274318" y="1728528"/>
            <a:ext cx="5524539" cy="1102377"/>
          </a:xfrm>
          <a:prstGeom prst="rect">
            <a:avLst/>
          </a:prstGeom>
        </p:spPr>
        <p:txBody>
          <a:bodyPr vert="horz" rtlCol="0">
            <a:normAutofit/>
          </a:bodyPr>
          <a:lstStyle>
            <a:lvl1pPr marL="0" lvl="0" indent="0">
              <a:buNone/>
              <a:defRPr lang="en-NZ" sz="3200" spc="0" dirty="0">
                <a:solidFill>
                  <a:schemeClr val="accent1"/>
                </a:solidFill>
                <a:latin typeface="Microsoft JhengHei Light"/>
              </a:defRPr>
            </a:lvl1pPr>
          </a:lstStyle>
          <a:p>
            <a:pPr lvl="0"/>
            <a:r>
              <a:rPr lang="en-NZ" sz="3600" spc="0" dirty="0">
                <a:solidFill>
                  <a:schemeClr val="tx1"/>
                </a:solidFill>
                <a:latin typeface="Microsoft JhengHei Light"/>
              </a:rPr>
              <a:t>Verification</a:t>
            </a:r>
          </a:p>
        </p:txBody>
      </p:sp>
      <p:grpSp>
        <p:nvGrpSpPr>
          <p:cNvPr id="5" name="Group 9"/>
          <p:cNvGrpSpPr/>
          <p:nvPr/>
        </p:nvGrpSpPr>
        <p:grpSpPr>
          <a:xfrm>
            <a:off x="10356991" y="6154750"/>
            <a:ext cx="1835009" cy="700563"/>
            <a:chOff x="10234651" y="5943979"/>
            <a:chExt cx="1835009" cy="700563"/>
          </a:xfrm>
        </p:grpSpPr>
        <p:sp>
          <p:nvSpPr>
            <p:cNvPr id="6" name="TextBox 10"/>
            <p:cNvSpPr txBox="1"/>
            <p:nvPr userDrawn="1"/>
          </p:nvSpPr>
          <p:spPr>
            <a:xfrm>
              <a:off x="10234651" y="5943979"/>
              <a:ext cx="1835009" cy="584775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n-NZ" sz="3200" b="1" dirty="0">
                  <a:solidFill>
                    <a:schemeClr val="tx1"/>
                  </a:solidFill>
                  <a:latin typeface="Microsoft JhengHei"/>
                </a:rPr>
                <a:t>testRUN</a:t>
              </a:r>
            </a:p>
          </p:txBody>
        </p:sp>
        <p:sp>
          <p:nvSpPr>
            <p:cNvPr id="7" name="TextBox 11"/>
            <p:cNvSpPr txBox="1"/>
            <p:nvPr userDrawn="1"/>
          </p:nvSpPr>
          <p:spPr>
            <a:xfrm>
              <a:off x="10826181" y="6336764"/>
              <a:ext cx="1221809" cy="307777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n-NZ" sz="1400" b="1" dirty="0">
                  <a:solidFill>
                    <a:srgbClr val="1FA9FF"/>
                  </a:solidFill>
                  <a:latin typeface="Microsoft JhengHei Light"/>
                </a:rPr>
                <a:t>testrun.co.nz</a:t>
              </a:r>
            </a:p>
          </p:txBody>
        </p:sp>
      </p:grpSp>
      <p:sp>
        <p:nvSpPr>
          <p:cNvPr id="8" name="Title 17"/>
          <p:cNvSpPr>
            <a:spLocks noGrp="1"/>
          </p:cNvSpPr>
          <p:nvPr>
            <p:ph type="title" idx="3"/>
          </p:nvPr>
        </p:nvSpPr>
        <p:spPr>
          <a:xfrm>
            <a:off x="274431" y="365125"/>
            <a:ext cx="6093630" cy="1325563"/>
          </a:xfrm>
          <a:prstGeom prst="rect">
            <a:avLst/>
          </a:prstGeom>
        </p:spPr>
        <p:txBody>
          <a:bodyPr vert="horz" rtlCol="0" anchor="b">
            <a:normAutofit/>
          </a:bodyPr>
          <a:lstStyle>
            <a:lvl1pPr lvl="0">
              <a:defRPr lang="en-NZ" sz="6000" dirty="0">
                <a:solidFill>
                  <a:srgbClr val="1FA9FF"/>
                </a:solidFill>
                <a:latin typeface="+mj-lt"/>
              </a:defRPr>
            </a:lvl1pPr>
          </a:lstStyle>
          <a:p>
            <a:r>
              <a:rPr lang="en-US" dirty="0"/>
              <a:t>Automation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>
            <a:spLocks noGrp="1"/>
          </p:cNvSpPr>
          <p:nvPr>
            <p:ph type="body"/>
          </p:nvPr>
        </p:nvSpPr>
        <p:spPr>
          <a:xfrm>
            <a:off x="1271588" y="1787526"/>
            <a:ext cx="10550526" cy="2580368"/>
          </a:xfrm>
          <a:prstGeom prst="rect">
            <a:avLst/>
          </a:prstGeom>
        </p:spPr>
        <p:txBody>
          <a:bodyPr vert="horz" rtlCol="0">
            <a:normAutofit/>
          </a:bodyPr>
          <a:lstStyle>
            <a:lvl1pPr marL="0" lvl="0" indent="0">
              <a:buNone/>
              <a:defRPr lang="en-NZ" sz="4800" spc="0" baseline="0" dirty="0">
                <a:solidFill>
                  <a:schemeClr val="bg1"/>
                </a:solidFill>
                <a:latin typeface="Microsoft JhengHei Light"/>
              </a:defRPr>
            </a:lvl1pPr>
            <a:lvl2pPr lvl="1">
              <a:defRPr lang="en-US" dirty="0">
                <a:solidFill>
                  <a:schemeClr val="bg1"/>
                </a:solidFill>
              </a:defRPr>
            </a:lvl2pPr>
            <a:lvl3pPr lvl="2">
              <a:defRPr lang="en-US" dirty="0">
                <a:solidFill>
                  <a:schemeClr val="bg1"/>
                </a:solidFill>
              </a:defRPr>
            </a:lvl3pPr>
            <a:lvl4pPr lvl="3">
              <a:defRPr lang="en-US" dirty="0">
                <a:solidFill>
                  <a:schemeClr val="bg1"/>
                </a:solidFill>
              </a:defRPr>
            </a:lvl4pPr>
            <a:lvl5pPr lvl="4">
              <a:defRPr lang="en-US" dirty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“What do you think about art?”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1586" y="3382707"/>
            <a:ext cx="10550526" cy="2580368"/>
          </a:xfrm>
          <a:prstGeom prst="rect">
            <a:avLst/>
          </a:prstGeom>
        </p:spPr>
        <p:txBody>
          <a:bodyPr vert="horz" rtlCol="0" anchor="b">
            <a:normAutofit/>
          </a:bodyPr>
          <a:lstStyle>
            <a:lvl1pPr marL="0" lvl="0" indent="0">
              <a:buNone/>
              <a:defRPr lang="en-NZ" sz="2400" b="1" spc="0" baseline="0" dirty="0">
                <a:solidFill>
                  <a:schemeClr val="accent1"/>
                </a:solidFill>
                <a:latin typeface="Microsoft JhengHei Light"/>
              </a:defRPr>
            </a:lvl1pPr>
            <a:lvl2pPr lvl="1">
              <a:defRPr lang="en-US" dirty="0">
                <a:solidFill>
                  <a:schemeClr val="bg1"/>
                </a:solidFill>
              </a:defRPr>
            </a:lvl2pPr>
            <a:lvl3pPr lvl="2">
              <a:defRPr lang="en-US" dirty="0">
                <a:solidFill>
                  <a:schemeClr val="bg1"/>
                </a:solidFill>
              </a:defRPr>
            </a:lvl3pPr>
            <a:lvl4pPr lvl="3">
              <a:defRPr lang="en-US" dirty="0">
                <a:solidFill>
                  <a:schemeClr val="bg1"/>
                </a:solidFill>
              </a:defRPr>
            </a:lvl4pPr>
            <a:lvl5pPr lvl="4">
              <a:defRPr lang="en-US" dirty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 person in New York</a:t>
            </a:r>
          </a:p>
        </p:txBody>
      </p:sp>
      <p:grpSp>
        <p:nvGrpSpPr>
          <p:cNvPr id="4" name="Group 6"/>
          <p:cNvGrpSpPr/>
          <p:nvPr/>
        </p:nvGrpSpPr>
        <p:grpSpPr>
          <a:xfrm>
            <a:off x="10338609" y="6154750"/>
            <a:ext cx="1853392" cy="700563"/>
            <a:chOff x="10234651" y="5943979"/>
            <a:chExt cx="1853392" cy="700563"/>
          </a:xfrm>
        </p:grpSpPr>
        <p:sp>
          <p:nvSpPr>
            <p:cNvPr id="5" name="TextBox 7"/>
            <p:cNvSpPr txBox="1"/>
            <p:nvPr userDrawn="1"/>
          </p:nvSpPr>
          <p:spPr>
            <a:xfrm>
              <a:off x="10234651" y="5943979"/>
              <a:ext cx="1853392" cy="584775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n-NZ" sz="3200" b="1" dirty="0">
                  <a:solidFill>
                    <a:schemeClr val="bg1"/>
                  </a:solidFill>
                  <a:latin typeface="Microsoft JhengHei"/>
                </a:rPr>
                <a:t>testRUN</a:t>
              </a:r>
            </a:p>
          </p:txBody>
        </p:sp>
        <p:sp>
          <p:nvSpPr>
            <p:cNvPr id="6" name="TextBox 8"/>
            <p:cNvSpPr txBox="1"/>
            <p:nvPr userDrawn="1"/>
          </p:nvSpPr>
          <p:spPr>
            <a:xfrm>
              <a:off x="10826181" y="6336764"/>
              <a:ext cx="1221809" cy="307777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n-NZ" sz="1400" b="1" dirty="0">
                  <a:solidFill>
                    <a:schemeClr val="tx1"/>
                  </a:solidFill>
                  <a:latin typeface="Microsoft JhengHei Light"/>
                </a:rPr>
                <a:t>testrun.co.nz</a:t>
              </a:r>
            </a:p>
          </p:txBody>
        </p:sp>
      </p:grp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2"/>
          <p:cNvSpPr>
            <a:spLocks noGrp="1"/>
          </p:cNvSpPr>
          <p:nvPr>
            <p:ph/>
          </p:nvPr>
        </p:nvSpPr>
        <p:spPr>
          <a:xfrm>
            <a:off x="825219" y="1747156"/>
            <a:ext cx="11067269" cy="4255461"/>
          </a:xfrm>
          <a:prstGeom prst="rect">
            <a:avLst/>
          </a:prstGeom>
        </p:spPr>
        <p:txBody>
          <a:bodyPr vert="horz" rtlCol="0"/>
          <a:lstStyle>
            <a:lvl1pPr lvl="0">
              <a:defRPr lang="en-US" dirty="0">
                <a:solidFill>
                  <a:schemeClr val="tx1"/>
                </a:solidFill>
                <a:latin typeface="Microsoft JhengHei UI Light"/>
              </a:defRPr>
            </a:lvl1pPr>
            <a:lvl2pPr lvl="1">
              <a:defRPr lang="en-US" dirty="0">
                <a:solidFill>
                  <a:schemeClr val="tx1"/>
                </a:solidFill>
                <a:latin typeface="Microsoft JhengHei UI Light"/>
              </a:defRPr>
            </a:lvl2pPr>
            <a:lvl3pPr lvl="2">
              <a:defRPr lang="en-US" dirty="0">
                <a:solidFill>
                  <a:schemeClr val="tx1"/>
                </a:solidFill>
                <a:latin typeface="Microsoft JhengHei UI Light"/>
              </a:defRPr>
            </a:lvl3pPr>
            <a:lvl4pPr lvl="3">
              <a:defRPr lang="en-US" dirty="0">
                <a:solidFill>
                  <a:schemeClr val="tx1"/>
                </a:solidFill>
                <a:latin typeface="Microsoft JhengHei UI Light"/>
              </a:defRPr>
            </a:lvl4pPr>
            <a:lvl5pPr lvl="4">
              <a:defRPr lang="en-US" dirty="0">
                <a:solidFill>
                  <a:schemeClr val="tx1"/>
                </a:solidFill>
                <a:latin typeface="Microsoft JhengHei UI Ligh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7"/>
          <p:cNvSpPr>
            <a:spLocks noGrp="1"/>
          </p:cNvSpPr>
          <p:nvPr>
            <p:ph type="title" idx="1"/>
          </p:nvPr>
        </p:nvSpPr>
        <p:spPr>
          <a:xfrm>
            <a:off x="274432" y="365125"/>
            <a:ext cx="11618056" cy="1325563"/>
          </a:xfrm>
          <a:prstGeom prst="rect">
            <a:avLst/>
          </a:prstGeom>
        </p:spPr>
        <p:txBody>
          <a:bodyPr vert="horz" rtlCol="0" anchor="b">
            <a:normAutofit/>
          </a:bodyPr>
          <a:lstStyle>
            <a:lvl1pPr lvl="0">
              <a:defRPr lang="en-NZ" sz="6000" dirty="0">
                <a:solidFill>
                  <a:srgbClr val="1FA9FF"/>
                </a:solidFill>
                <a:latin typeface="+mj-lt"/>
              </a:defRPr>
            </a:lvl1pPr>
          </a:lstStyle>
          <a:p>
            <a:r>
              <a:rPr lang="en-US" dirty="0"/>
              <a:t>Automation</a:t>
            </a:r>
          </a:p>
        </p:txBody>
      </p:sp>
      <p:grpSp>
        <p:nvGrpSpPr>
          <p:cNvPr id="4" name="Group 9"/>
          <p:cNvGrpSpPr/>
          <p:nvPr/>
        </p:nvGrpSpPr>
        <p:grpSpPr>
          <a:xfrm>
            <a:off x="10356991" y="6154750"/>
            <a:ext cx="1835009" cy="700563"/>
            <a:chOff x="10234651" y="5943979"/>
            <a:chExt cx="1835009" cy="700563"/>
          </a:xfrm>
        </p:grpSpPr>
        <p:sp>
          <p:nvSpPr>
            <p:cNvPr id="5" name="TextBox 10"/>
            <p:cNvSpPr txBox="1"/>
            <p:nvPr userDrawn="1"/>
          </p:nvSpPr>
          <p:spPr>
            <a:xfrm>
              <a:off x="10234651" y="5943979"/>
              <a:ext cx="1835009" cy="584775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n-NZ" sz="3200" b="1" dirty="0">
                  <a:solidFill>
                    <a:schemeClr val="tx1"/>
                  </a:solidFill>
                  <a:latin typeface="Microsoft JhengHei"/>
                </a:rPr>
                <a:t>testRUN</a:t>
              </a:r>
            </a:p>
          </p:txBody>
        </p:sp>
        <p:sp>
          <p:nvSpPr>
            <p:cNvPr id="6" name="TextBox 11"/>
            <p:cNvSpPr txBox="1"/>
            <p:nvPr userDrawn="1"/>
          </p:nvSpPr>
          <p:spPr>
            <a:xfrm>
              <a:off x="10826181" y="6336764"/>
              <a:ext cx="1221809" cy="307777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n-NZ" sz="1400" b="1" dirty="0">
                  <a:solidFill>
                    <a:srgbClr val="1FA9FF"/>
                  </a:solidFill>
                  <a:latin typeface="Microsoft JhengHei Light"/>
                </a:rPr>
                <a:t>testrun.co.nz</a:t>
              </a:r>
            </a:p>
          </p:txBody>
        </p:sp>
      </p:grp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6"/>
          <p:cNvSpPr>
            <a:spLocks noGrp="1"/>
          </p:cNvSpPr>
          <p:nvPr>
            <p:ph type="pic"/>
          </p:nvPr>
        </p:nvSpPr>
        <p:spPr>
          <a:xfrm>
            <a:off x="0" y="-1"/>
            <a:ext cx="12192000" cy="5149967"/>
          </a:xfrm>
          <a:prstGeom prst="rect">
            <a:avLst/>
          </a:prstGeom>
        </p:spPr>
        <p:txBody>
          <a:bodyPr vert="horz" rtlCol="0"/>
          <a:lstStyle>
            <a:lvl1pPr marL="0" lvl="0" indent="0">
              <a:buNone/>
              <a:defRPr lang="en-US" baseline="0" dirty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and drag image here.</a:t>
            </a:r>
          </a:p>
        </p:txBody>
      </p:sp>
      <p:sp>
        <p:nvSpPr>
          <p:cNvPr id="3" name="Title 17"/>
          <p:cNvSpPr>
            <a:spLocks noGrp="1"/>
          </p:cNvSpPr>
          <p:nvPr>
            <p:ph type="title" idx="1"/>
          </p:nvPr>
        </p:nvSpPr>
        <p:spPr>
          <a:xfrm>
            <a:off x="1226930" y="5149966"/>
            <a:ext cx="10819444" cy="864189"/>
          </a:xfrm>
          <a:prstGeom prst="rect">
            <a:avLst/>
          </a:prstGeom>
        </p:spPr>
        <p:txBody>
          <a:bodyPr vert="horz" rtlCol="0" anchor="b">
            <a:normAutofit lnSpcReduction="10000"/>
          </a:bodyPr>
          <a:lstStyle>
            <a:lvl1pPr lvl="0">
              <a:defRPr lang="en-NZ" sz="6000" dirty="0">
                <a:solidFill>
                  <a:srgbClr val="1FA9FF"/>
                </a:solidFill>
                <a:latin typeface="+mj-lt"/>
              </a:defRPr>
            </a:lvl1pPr>
          </a:lstStyle>
          <a:p>
            <a:r>
              <a:rPr lang="en-US" dirty="0"/>
              <a:t>Automation</a:t>
            </a:r>
          </a:p>
        </p:txBody>
      </p:sp>
      <p:sp>
        <p:nvSpPr>
          <p:cNvPr id="4" name="Text Placeholder 29"/>
          <p:cNvSpPr>
            <a:spLocks noGrp="1"/>
          </p:cNvSpPr>
          <p:nvPr>
            <p:ph type="body" idx="2"/>
          </p:nvPr>
        </p:nvSpPr>
        <p:spPr>
          <a:xfrm>
            <a:off x="1226930" y="6014154"/>
            <a:ext cx="8418664" cy="601663"/>
          </a:xfrm>
          <a:prstGeom prst="rect">
            <a:avLst/>
          </a:prstGeom>
        </p:spPr>
        <p:txBody>
          <a:bodyPr vert="horz" rtlCol="0">
            <a:normAutofit/>
          </a:bodyPr>
          <a:lstStyle>
            <a:lvl1pPr marL="0" lvl="0" indent="0">
              <a:buNone/>
              <a:defRPr lang="en-NZ" sz="3600" spc="0" dirty="0">
                <a:solidFill>
                  <a:schemeClr val="tx1"/>
                </a:solidFill>
                <a:latin typeface="Microsoft JhengHei Light"/>
              </a:defRPr>
            </a:lvl1pPr>
          </a:lstStyle>
          <a:p>
            <a:pPr lvl="0"/>
            <a:r>
              <a:rPr lang="en-NZ" sz="3600" spc="0" dirty="0">
                <a:solidFill>
                  <a:schemeClr val="tx1"/>
                </a:solidFill>
                <a:latin typeface="Microsoft JhengHei Light"/>
              </a:rPr>
              <a:t>Verification</a:t>
            </a:r>
          </a:p>
        </p:txBody>
      </p:sp>
      <p:grpSp>
        <p:nvGrpSpPr>
          <p:cNvPr id="5" name="Group 10"/>
          <p:cNvGrpSpPr/>
          <p:nvPr/>
        </p:nvGrpSpPr>
        <p:grpSpPr>
          <a:xfrm>
            <a:off x="10356991" y="6154750"/>
            <a:ext cx="1835009" cy="700563"/>
            <a:chOff x="10234651" y="5943979"/>
            <a:chExt cx="1835009" cy="700563"/>
          </a:xfrm>
        </p:grpSpPr>
        <p:sp>
          <p:nvSpPr>
            <p:cNvPr id="6" name="TextBox 11"/>
            <p:cNvSpPr txBox="1"/>
            <p:nvPr userDrawn="1"/>
          </p:nvSpPr>
          <p:spPr>
            <a:xfrm>
              <a:off x="10234651" y="5943979"/>
              <a:ext cx="1835009" cy="584775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n-NZ" sz="3200" b="1" dirty="0">
                  <a:solidFill>
                    <a:schemeClr val="tx1"/>
                  </a:solidFill>
                  <a:latin typeface="Microsoft JhengHei"/>
                </a:rPr>
                <a:t>testRUN</a:t>
              </a:r>
            </a:p>
          </p:txBody>
        </p:sp>
        <p:sp>
          <p:nvSpPr>
            <p:cNvPr id="7" name="TextBox 12"/>
            <p:cNvSpPr txBox="1"/>
            <p:nvPr userDrawn="1"/>
          </p:nvSpPr>
          <p:spPr>
            <a:xfrm>
              <a:off x="10826181" y="6336764"/>
              <a:ext cx="1221809" cy="307777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n-NZ" sz="1400" b="1" dirty="0">
                  <a:solidFill>
                    <a:srgbClr val="1FA9FF"/>
                  </a:solidFill>
                  <a:latin typeface="Microsoft JhengHei Light"/>
                </a:rPr>
                <a:t>testrun.co.nz</a:t>
              </a:r>
            </a:p>
          </p:txBody>
        </p:sp>
      </p:grp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9"/>
          <p:cNvSpPr>
            <a:spLocks noGrp="1"/>
          </p:cNvSpPr>
          <p:nvPr>
            <p:ph/>
          </p:nvPr>
        </p:nvSpPr>
        <p:spPr>
          <a:xfrm>
            <a:off x="1" y="0"/>
            <a:ext cx="12192000" cy="6858000"/>
          </a:xfrm>
          <a:prstGeom prst="rect">
            <a:avLst/>
          </a:prstGeom>
        </p:spPr>
        <p:txBody>
          <a:bodyPr vert="horz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>
            <a:spLocks noGrp="1"/>
          </p:cNvSpPr>
          <p:nvPr>
            <p:ph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extBox 2"/>
          <p:cNvSpPr txBox="1">
            <a:spLocks noGrp="1"/>
          </p:cNvSpPr>
          <p:nvPr/>
        </p:nvSpPr>
        <p:spPr>
          <a:xfrm>
            <a:off x="274431" y="365125"/>
            <a:ext cx="11636817" cy="1325563"/>
          </a:xfrm>
          <a:prstGeom prst="rect">
            <a:avLst/>
          </a:prstGeom>
        </p:spPr>
        <p:txBody>
          <a:bodyPr vert="horz" rtlCol="0" anchor="b">
            <a:normAutofit/>
          </a:bodyPr>
          <a:lstStyle>
            <a:lvl1pPr lvl="0">
              <a:defRPr lang="en-NZ" sz="6000" dirty="0">
                <a:solidFill>
                  <a:srgbClr val="1FA9FF"/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4" name="TextBox 3"/>
          <p:cNvSpPr txBox="1">
            <a:spLocks noGrp="1"/>
          </p:cNvSpPr>
          <p:nvPr/>
        </p:nvSpPr>
        <p:spPr>
          <a:xfrm>
            <a:off x="1238250" y="193757"/>
            <a:ext cx="10849793" cy="2541501"/>
          </a:xfrm>
          <a:prstGeom prst="rect">
            <a:avLst/>
          </a:prstGeom>
        </p:spPr>
        <p:txBody>
          <a:bodyPr vert="horz" rtlCol="0" anchor="b">
            <a:noAutofit/>
          </a:bodyPr>
          <a:lstStyle>
            <a:lvl1pPr lvl="0" algn="l">
              <a:defRPr lang="en-US" sz="6600" spc="0" baseline="0" dirty="0">
                <a:solidFill>
                  <a:srgbClr val="103D6E"/>
                </a:solidFill>
                <a:latin typeface="+mj-lt"/>
              </a:defRPr>
            </a:lvl1pPr>
          </a:lstStyle>
          <a:p>
            <a:r>
              <a:rPr lang="en-NZ" sz="7200" dirty="0">
                <a:solidFill>
                  <a:schemeClr val="accent1"/>
                </a:solidFill>
                <a:latin typeface="Microsoft JhengHei Light"/>
              </a:rPr>
              <a:t> 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 idx="1"/>
          </p:nvPr>
        </p:nvSpPr>
        <p:spPr>
          <a:xfrm>
            <a:off x="277591" y="714375"/>
            <a:ext cx="11636817" cy="1111250"/>
          </a:xfrm>
          <a:prstGeom prst="rect">
            <a:avLst/>
          </a:prstGeom>
        </p:spPr>
        <p:txBody>
          <a:bodyPr vert="horz" rtlCol="0" anchor="ctr">
            <a:noAutofit/>
          </a:bodyPr>
          <a:lstStyle>
            <a:lvl1pPr lvl="0" algn="l"/>
          </a:lstStyle>
          <a:p>
            <a:pPr algn="ctr"/>
            <a:endParaRPr lang="en-NZ" sz="6000" i="0" u="none" strike="noStrike" cap="none" baseline="0" dirty="0">
              <a:solidFill>
                <a:srgbClr val="1FA9FF"/>
              </a:solidFill>
              <a:latin typeface="Microsoft JhengHei Light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0356991" y="6154750"/>
            <a:ext cx="1835009" cy="700563"/>
            <a:chOff x="10234651" y="5943979"/>
            <a:chExt cx="1835009" cy="700563"/>
          </a:xfrm>
        </p:grpSpPr>
        <p:sp>
          <p:nvSpPr>
            <p:cNvPr id="7" name="TextBox 11"/>
            <p:cNvSpPr txBox="1"/>
            <p:nvPr userDrawn="1"/>
          </p:nvSpPr>
          <p:spPr>
            <a:xfrm>
              <a:off x="10234651" y="5943979"/>
              <a:ext cx="1835009" cy="584775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n-NZ" sz="3200" b="1" dirty="0">
                  <a:solidFill>
                    <a:schemeClr val="tx1"/>
                  </a:solidFill>
                  <a:latin typeface="Microsoft JhengHei"/>
                </a:rPr>
                <a:t>testRUN</a:t>
              </a:r>
            </a:p>
          </p:txBody>
        </p:sp>
        <p:sp>
          <p:nvSpPr>
            <p:cNvPr id="8" name="TextBox 12"/>
            <p:cNvSpPr txBox="1"/>
            <p:nvPr userDrawn="1"/>
          </p:nvSpPr>
          <p:spPr>
            <a:xfrm>
              <a:off x="10826181" y="6336764"/>
              <a:ext cx="1221809" cy="307777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n-NZ" sz="1400" b="1" dirty="0">
                  <a:solidFill>
                    <a:srgbClr val="1FA9FF"/>
                  </a:solidFill>
                  <a:latin typeface="Microsoft JhengHei Light"/>
                </a:rPr>
                <a:t>testrun.co.nz</a:t>
              </a:r>
            </a:p>
          </p:txBody>
        </p:sp>
      </p:grp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lideMaster1">
    <p:bg>
      <p:bgPr>
        <a:gradFill rotWithShape="1">
          <a:gsLst>
            <a:gs pos="0">
              <a:srgbClr val="1DA1F2"/>
            </a:gs>
            <a:gs pos="100000">
              <a:srgbClr val="1FA9FF"/>
            </a:gs>
          </a:gsLst>
          <a:lin ang="48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4">
            <a:duotone>
              <a:schemeClr val="accent1">
                <a:shade val="45000"/>
                <a:satMod val="135000"/>
              </a:schemeClr>
              <a:srgbClr val="FFFFFF"/>
            </a:duotone>
          </a:blip>
          <a:stretch>
            <a:fillRect/>
          </a:stretch>
        </p:blipFill>
        <p:spPr>
          <a:xfrm>
            <a:off x="0" y="6595654"/>
            <a:ext cx="757083" cy="2667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lvl="0" algn="l" rtl="0">
        <a:lnSpc>
          <a:spcPct val="90000"/>
        </a:lnSpc>
        <a:spcBef>
          <a:spcPct val="0"/>
        </a:spcBef>
        <a:buNone/>
        <a:defRPr lang="en-US" sz="4400" dirty="0">
          <a:solidFill>
            <a:schemeClr val="tx1"/>
          </a:solidFill>
          <a:latin typeface="+mj-lt"/>
        </a:defRPr>
      </a:lvl1pPr>
    </p:titleStyle>
    <p:bodyStyle>
      <a:lvl1pPr marL="228600" lvl="0" indent="-228600" algn="l" rtl="0">
        <a:lnSpc>
          <a:spcPct val="90000"/>
        </a:lnSpc>
        <a:spcBef>
          <a:spcPts val="1000"/>
        </a:spcBef>
        <a:buFont typeface="Arial"/>
        <a:buChar char="•"/>
        <a:defRPr lang="en-US" sz="2800" dirty="0">
          <a:solidFill>
            <a:schemeClr val="tx1"/>
          </a:solidFill>
          <a:latin typeface="+mn-lt"/>
        </a:defRPr>
      </a:lvl1pPr>
      <a:lvl2pPr marL="685800" lvl="1" indent="-228600" algn="l" rtl="0">
        <a:lnSpc>
          <a:spcPct val="90000"/>
        </a:lnSpc>
        <a:spcBef>
          <a:spcPts val="500"/>
        </a:spcBef>
        <a:buFont typeface="Arial"/>
        <a:buChar char="•"/>
        <a:defRPr lang="en-US" sz="2400" dirty="0">
          <a:solidFill>
            <a:schemeClr val="tx1"/>
          </a:solidFill>
          <a:latin typeface="+mn-lt"/>
        </a:defRPr>
      </a:lvl2pPr>
      <a:lvl3pPr marL="1143000" lvl="2" indent="-228600" algn="l" rtl="0">
        <a:lnSpc>
          <a:spcPct val="90000"/>
        </a:lnSpc>
        <a:spcBef>
          <a:spcPts val="500"/>
        </a:spcBef>
        <a:buFont typeface="Arial"/>
        <a:buChar char="•"/>
        <a:defRPr lang="en-US" sz="2000" dirty="0">
          <a:solidFill>
            <a:schemeClr val="tx1"/>
          </a:solidFill>
          <a:latin typeface="+mn-lt"/>
        </a:defRPr>
      </a:lvl3pPr>
      <a:lvl4pPr marL="1600200" lvl="3" indent="-228600" algn="l" rtl="0">
        <a:lnSpc>
          <a:spcPct val="90000"/>
        </a:lnSpc>
        <a:spcBef>
          <a:spcPts val="500"/>
        </a:spcBef>
        <a:buFont typeface="Arial"/>
        <a:buChar char="•"/>
        <a:defRPr lang="en-US" sz="1800" dirty="0">
          <a:solidFill>
            <a:schemeClr val="tx1"/>
          </a:solidFill>
          <a:latin typeface="+mn-lt"/>
        </a:defRPr>
      </a:lvl4pPr>
      <a:lvl5pPr marL="2057400" lvl="4" indent="-228600" algn="l" rtl="0">
        <a:lnSpc>
          <a:spcPct val="90000"/>
        </a:lnSpc>
        <a:spcBef>
          <a:spcPts val="500"/>
        </a:spcBef>
        <a:buFont typeface="Arial"/>
        <a:buChar char="•"/>
        <a:defRPr lang="en-US" sz="1800" dirty="0">
          <a:solidFill>
            <a:schemeClr val="tx1"/>
          </a:solidFill>
          <a:latin typeface="+mn-lt"/>
        </a:defRPr>
      </a:lvl5pPr>
      <a:lvl6pPr marL="2514600" lvl="5" indent="-228600" algn="l" rtl="0">
        <a:lnSpc>
          <a:spcPct val="90000"/>
        </a:lnSpc>
        <a:spcBef>
          <a:spcPts val="500"/>
        </a:spcBef>
        <a:buFont typeface="Arial"/>
        <a:buChar char="•"/>
        <a:defRPr lang="en-US" sz="1800" dirty="0">
          <a:solidFill>
            <a:schemeClr val="tx1"/>
          </a:solidFill>
          <a:latin typeface="+mn-lt"/>
        </a:defRPr>
      </a:lvl6pPr>
      <a:lvl7pPr marL="2971800" lvl="6" indent="-228600" algn="l" rtl="0">
        <a:lnSpc>
          <a:spcPct val="90000"/>
        </a:lnSpc>
        <a:spcBef>
          <a:spcPts val="500"/>
        </a:spcBef>
        <a:buFont typeface="Arial"/>
        <a:buChar char="•"/>
        <a:defRPr lang="en-US" sz="1800" dirty="0">
          <a:solidFill>
            <a:schemeClr val="tx1"/>
          </a:solidFill>
          <a:latin typeface="+mn-lt"/>
        </a:defRPr>
      </a:lvl7pPr>
      <a:lvl8pPr marL="3429000" lvl="7" indent="-228600" algn="l" rtl="0">
        <a:lnSpc>
          <a:spcPct val="90000"/>
        </a:lnSpc>
        <a:spcBef>
          <a:spcPts val="500"/>
        </a:spcBef>
        <a:buFont typeface="Arial"/>
        <a:buChar char="•"/>
        <a:defRPr lang="en-US" sz="1800" dirty="0">
          <a:solidFill>
            <a:schemeClr val="tx1"/>
          </a:solidFill>
          <a:latin typeface="+mn-lt"/>
        </a:defRPr>
      </a:lvl8pPr>
      <a:lvl9pPr marL="3886200" lvl="8" indent="-228600" algn="l" rtl="0">
        <a:lnSpc>
          <a:spcPct val="90000"/>
        </a:lnSpc>
        <a:spcBef>
          <a:spcPts val="500"/>
        </a:spcBef>
        <a:buFont typeface="Arial"/>
        <a:buChar char="•"/>
        <a:defRPr lang="en-US" sz="1800" dirty="0">
          <a:solidFill>
            <a:schemeClr val="tx1"/>
          </a:solidFill>
          <a:latin typeface="+mn-lt"/>
        </a:defRPr>
      </a:lvl9pPr>
    </p:bodyStyle>
    <p:otherStyle>
      <a:lvl1pPr marL="0" lvl="0" algn="l" rtl="0">
        <a:defRPr lang="en-US" sz="1800" dirty="0">
          <a:solidFill>
            <a:schemeClr val="tx1"/>
          </a:solidFill>
          <a:latin typeface="+mn-lt"/>
        </a:defRPr>
      </a:lvl1pPr>
      <a:lvl2pPr marL="457200" lvl="1" algn="l" rtl="0">
        <a:defRPr lang="en-US" sz="1800" dirty="0">
          <a:solidFill>
            <a:schemeClr val="tx1"/>
          </a:solidFill>
          <a:latin typeface="+mn-lt"/>
        </a:defRPr>
      </a:lvl2pPr>
      <a:lvl3pPr marL="914400" lvl="2" algn="l" rtl="0">
        <a:defRPr lang="en-US" sz="1800" dirty="0">
          <a:solidFill>
            <a:schemeClr val="tx1"/>
          </a:solidFill>
          <a:latin typeface="+mn-lt"/>
        </a:defRPr>
      </a:lvl3pPr>
      <a:lvl4pPr marL="1371600" lvl="3" algn="l" rtl="0">
        <a:defRPr lang="en-US" sz="1800" dirty="0">
          <a:solidFill>
            <a:schemeClr val="tx1"/>
          </a:solidFill>
          <a:latin typeface="+mn-lt"/>
        </a:defRPr>
      </a:lvl4pPr>
      <a:lvl5pPr marL="1828800" lvl="4" algn="l" rtl="0">
        <a:defRPr lang="en-US" sz="1800" dirty="0">
          <a:solidFill>
            <a:schemeClr val="tx1"/>
          </a:solidFill>
          <a:latin typeface="+mn-lt"/>
        </a:defRPr>
      </a:lvl5pPr>
      <a:lvl6pPr marL="2286000" lvl="5" algn="l" rtl="0">
        <a:defRPr lang="en-US" sz="1800" dirty="0">
          <a:solidFill>
            <a:schemeClr val="tx1"/>
          </a:solidFill>
          <a:latin typeface="+mn-lt"/>
        </a:defRPr>
      </a:lvl6pPr>
      <a:lvl7pPr marL="2743200" lvl="6" algn="l" rtl="0">
        <a:defRPr lang="en-US" sz="1800" dirty="0">
          <a:solidFill>
            <a:schemeClr val="tx1"/>
          </a:solidFill>
          <a:latin typeface="+mn-lt"/>
        </a:defRPr>
      </a:lvl7pPr>
      <a:lvl8pPr marL="3200400" lvl="7" algn="l" rtl="0">
        <a:defRPr lang="en-US" sz="1800" dirty="0">
          <a:solidFill>
            <a:schemeClr val="tx1"/>
          </a:solidFill>
          <a:latin typeface="+mn-lt"/>
        </a:defRPr>
      </a:lvl8pPr>
      <a:lvl9pPr marL="3657600" lvl="8" algn="l" rtl="0">
        <a:defRPr lang="en-US" sz="1800" dirty="0">
          <a:solidFill>
            <a:schemeClr val="tx1"/>
          </a:solidFill>
          <a:latin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0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4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1.png"/><Relationship Id="rId4" Type="http://schemas.openxmlformats.org/officeDocument/2006/relationships/image" Target="../media/image1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 name="slid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A433A31-660D-4417-A525-5F6A7325FF3E}"/>
              </a:ext>
            </a:extLst>
          </p:cNvPr>
          <p:cNvSpPr/>
          <p:nvPr/>
        </p:nvSpPr>
        <p:spPr>
          <a:xfrm>
            <a:off x="0" y="0"/>
            <a:ext cx="12192000" cy="2057400"/>
          </a:xfrm>
          <a:prstGeom prst="rect">
            <a:avLst/>
          </a:prstGeom>
          <a:solidFill>
            <a:srgbClr val="0626C1"/>
          </a:solidFill>
          <a:ln>
            <a:solidFill>
              <a:srgbClr val="0626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2" name="Subtitle 2"/>
          <p:cNvSpPr>
            <a:spLocks noGrp="1"/>
          </p:cNvSpPr>
          <p:nvPr>
            <p:ph type="subTitle"/>
          </p:nvPr>
        </p:nvSpPr>
        <p:spPr>
          <a:xfrm>
            <a:off x="671512" y="3618025"/>
            <a:ext cx="10848975" cy="3194204"/>
          </a:xfrm>
        </p:spPr>
        <p:txBody>
          <a:bodyPr vert="horz" rtlCol="0"/>
          <a:lstStyle/>
          <a:p>
            <a:r>
              <a:rPr lang="en-US" sz="7100" b="1" i="0" u="none" strike="noStrike" cap="none" baseline="0" dirty="0">
                <a:solidFill>
                  <a:schemeClr val="bg1"/>
                </a:solidFill>
                <a:latin typeface="+mn-lt"/>
              </a:rPr>
              <a:t>Katalon </a:t>
            </a:r>
            <a:r>
              <a:rPr lang="en-US" sz="7100" b="1" i="0" u="none" strike="noStrike" dirty="0">
                <a:solidFill>
                  <a:schemeClr val="bg1"/>
                </a:solidFill>
                <a:latin typeface="+mn-lt"/>
              </a:rPr>
              <a:t>Studio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 idx="1"/>
          </p:nvPr>
        </p:nvSpPr>
        <p:spPr>
          <a:xfrm>
            <a:off x="671512" y="1066800"/>
            <a:ext cx="10848975" cy="2543175"/>
          </a:xfrm>
        </p:spPr>
        <p:txBody>
          <a:bodyPr vert="horz" rtlCol="0"/>
          <a:lstStyle/>
          <a:p>
            <a:r>
              <a:rPr lang="en-US" sz="5900" i="0" u="none" strike="noStrike" dirty="0">
                <a:solidFill>
                  <a:srgbClr val="103D6E"/>
                </a:solidFill>
                <a:latin typeface="+mn-lt"/>
              </a:rPr>
              <a:t>How to automate software with</a:t>
            </a:r>
          </a:p>
        </p:txBody>
      </p:sp>
      <p:sp>
        <p:nvSpPr>
          <p:cNvPr id="4" name="TextBox 3"/>
          <p:cNvSpPr txBox="1">
            <a:spLocks noGrp="1"/>
          </p:cNvSpPr>
          <p:nvPr/>
        </p:nvSpPr>
        <p:spPr>
          <a:xfrm>
            <a:off x="697638" y="4417079"/>
            <a:ext cx="10848975" cy="2223977"/>
          </a:xfrm>
          <a:prstGeom prst="rect">
            <a:avLst/>
          </a:prstGeom>
        </p:spPr>
        <p:txBody>
          <a:bodyPr vert="horz" rtlCol="0"/>
          <a:lstStyle/>
          <a:p>
            <a:endParaRPr dirty="0"/>
          </a:p>
          <a:p>
            <a:r>
              <a:rPr lang="en-US" sz="5200" i="0" u="none" strike="noStrike" dirty="0">
                <a:solidFill>
                  <a:srgbClr val="103D6E"/>
                </a:solidFill>
                <a:latin typeface="+mn-lt"/>
              </a:rPr>
              <a:t>7 steps to success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2F2A629-C04D-452E-8434-25CB76E7770C}"/>
              </a:ext>
            </a:extLst>
          </p:cNvPr>
          <p:cNvSpPr txBox="1"/>
          <p:nvPr/>
        </p:nvSpPr>
        <p:spPr>
          <a:xfrm>
            <a:off x="21771" y="1283161"/>
            <a:ext cx="12192000" cy="650178"/>
          </a:xfrm>
          <a:prstGeom prst="rect">
            <a:avLst/>
          </a:prstGeom>
        </p:spPr>
        <p:txBody>
          <a:bodyPr vert="horz" wrap="square" lIns="95250" tIns="47625" rIns="95250" bIns="47625" rtlCol="0" anchor="ctr">
            <a:spAutoFit/>
          </a:bodyPr>
          <a:lstStyle/>
          <a:p>
            <a:pPr algn="ctr">
              <a:defRPr lang="en-US" sz="1400" dirty="0"/>
            </a:pPr>
            <a:r>
              <a:rPr lang="en-US" sz="3600" b="1" dirty="0">
                <a:solidFill>
                  <a:schemeClr val="bg1"/>
                </a:solidFill>
              </a:rPr>
              <a:t>GreenHouse 5:15 PM Tuesday, 22</a:t>
            </a:r>
            <a:r>
              <a:rPr lang="en-US" sz="3600" b="1" baseline="30000" dirty="0">
                <a:solidFill>
                  <a:schemeClr val="bg1"/>
                </a:solidFill>
              </a:rPr>
              <a:t>nd</a:t>
            </a:r>
            <a:r>
              <a:rPr lang="en-US" sz="3600" b="1" dirty="0">
                <a:solidFill>
                  <a:schemeClr val="bg1"/>
                </a:solidFill>
              </a:rPr>
              <a:t> May 2018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A2EC131-CCBC-4BA1-B3F9-39425E826DD1}"/>
              </a:ext>
            </a:extLst>
          </p:cNvPr>
          <p:cNvSpPr/>
          <p:nvPr/>
        </p:nvSpPr>
        <p:spPr>
          <a:xfrm>
            <a:off x="-21771" y="458323"/>
            <a:ext cx="1219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</a:rPr>
              <a:t>Christchurch Testing Professional Network</a:t>
            </a:r>
            <a:endParaRPr lang="en-NZ" sz="4800" b="1" dirty="0"/>
          </a:p>
        </p:txBody>
      </p:sp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>
            <a:spLocks noGrp="1"/>
          </p:cNvSpPr>
          <p:nvPr>
            <p:ph type="subTitle"/>
          </p:nvPr>
        </p:nvSpPr>
        <p:spPr/>
        <p:txBody>
          <a:bodyPr vert="horz" rtlCol="0"/>
          <a:lstStyle/>
          <a:p>
            <a:r>
              <a:rPr lang="en-US" sz="7100" b="1" i="0" u="none" strike="noStrike" cap="none" baseline="0" dirty="0">
                <a:solidFill>
                  <a:schemeClr val="bg1"/>
                </a:solidFill>
                <a:latin typeface="+mn-lt"/>
              </a:rPr>
              <a:t>Record and Playback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 idx="1"/>
          </p:nvPr>
        </p:nvSpPr>
        <p:spPr/>
        <p:txBody>
          <a:bodyPr vert="horz" rtlCol="0"/>
          <a:lstStyle/>
          <a:p>
            <a:r>
              <a:rPr lang="en-US" sz="6600" i="0" u="none" strike="noStrike" dirty="0">
                <a:solidFill>
                  <a:srgbClr val="103D6E"/>
                </a:solidFill>
                <a:latin typeface="+mn-lt"/>
              </a:rPr>
              <a:t>Achieving success</a:t>
            </a:r>
          </a:p>
        </p:txBody>
      </p:sp>
      <p:sp>
        <p:nvSpPr>
          <p:cNvPr id="4" name="TextBox 3"/>
          <p:cNvSpPr txBox="1">
            <a:spLocks noGrp="1"/>
          </p:cNvSpPr>
          <p:nvPr/>
        </p:nvSpPr>
        <p:spPr>
          <a:xfrm>
            <a:off x="1238250" y="3711952"/>
            <a:ext cx="10848975" cy="2223977"/>
          </a:xfrm>
          <a:prstGeom prst="rect">
            <a:avLst/>
          </a:prstGeom>
        </p:spPr>
        <p:txBody>
          <a:bodyPr vert="horz" rtlCol="0" anchor="b"/>
          <a:lstStyle/>
          <a:p>
            <a:endParaRPr dirty="0"/>
          </a:p>
          <a:p>
            <a:r>
              <a:rPr lang="en-US" sz="5200" i="0" u="none" strike="noStrike" dirty="0">
                <a:solidFill>
                  <a:srgbClr val="103D6E"/>
                </a:solidFill>
                <a:latin typeface="+mn-lt"/>
              </a:rPr>
              <a:t>1</a:t>
            </a:r>
            <a:r>
              <a:rPr lang="en-US" sz="5200" i="0" u="none" strike="noStrike" baseline="30000" dirty="0">
                <a:solidFill>
                  <a:srgbClr val="103D6E"/>
                </a:solidFill>
                <a:latin typeface="+mn-lt"/>
              </a:rPr>
              <a:t>st</a:t>
            </a:r>
            <a:r>
              <a:rPr lang="en-US" sz="5200" i="0" u="none" strike="noStrike" dirty="0">
                <a:solidFill>
                  <a:srgbClr val="103D6E"/>
                </a:solidFill>
                <a:latin typeface="+mn-lt"/>
              </a:rPr>
              <a:t> success step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287000" y="0"/>
            <a:ext cx="1905000" cy="2686050"/>
          </a:xfrm>
          <a:prstGeom prst="rect">
            <a:avLst/>
          </a:prstGeom>
        </p:spPr>
        <p:txBody>
          <a:bodyPr vert="horz" lIns="95250" tIns="47625" rIns="95250" bIns="47625" rtlCol="0" anchor="ctr">
            <a:spAutoFit/>
          </a:bodyPr>
          <a:lstStyle/>
          <a:p>
            <a:pPr algn="ctr">
              <a:defRPr lang="en-US" sz="1500" dirty="0"/>
            </a:pPr>
            <a:r>
              <a:rPr lang="en-US" sz="17000" b="1" dirty="0">
                <a:solidFill>
                  <a:schemeClr val="bg1"/>
                </a:solidFill>
                <a:latin typeface="Arvo"/>
              </a:rPr>
              <a:t>1</a:t>
            </a:r>
          </a:p>
        </p:txBody>
      </p:sp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l="34450"/>
          <a:stretch>
            <a:fillRect/>
          </a:stretch>
        </p:blipFill>
        <p:spPr>
          <a:xfrm>
            <a:off x="4160713" y="1695450"/>
            <a:ext cx="7101102" cy="4518523"/>
          </a:xfrm>
          <a:prstGeom prst="rect">
            <a:avLst/>
          </a:prstGeom>
        </p:spPr>
      </p:pic>
      <p:sp>
        <p:nvSpPr>
          <p:cNvPr id="3" name="Title 17"/>
          <p:cNvSpPr>
            <a:spLocks noGrp="1"/>
          </p:cNvSpPr>
          <p:nvPr>
            <p:ph type="title" idx="1"/>
          </p:nvPr>
        </p:nvSpPr>
        <p:spPr>
          <a:xfrm>
            <a:off x="283140" y="365125"/>
            <a:ext cx="11618056" cy="1325563"/>
          </a:xfrm>
        </p:spPr>
        <p:txBody>
          <a:bodyPr vert="horz" rtlCol="0">
            <a:normAutofit/>
          </a:bodyPr>
          <a:lstStyle/>
          <a:p>
            <a:r>
              <a:rPr lang="en-US" dirty="0"/>
              <a:t>Creating a web recording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rcRect t="24590" r="28930"/>
          <a:stretch>
            <a:fillRect/>
          </a:stretch>
        </p:blipFill>
        <p:spPr>
          <a:xfrm>
            <a:off x="819150" y="1733550"/>
            <a:ext cx="2969527" cy="59649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029821" y="1926966"/>
            <a:ext cx="369849" cy="391300"/>
          </a:xfrm>
          <a:prstGeom prst="rect">
            <a:avLst/>
          </a:prstGeom>
          <a:noFill/>
          <a:ln>
            <a:solidFill>
              <a:schemeClr val="accent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5577" y="2543012"/>
            <a:ext cx="3057296" cy="373221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992991" y="2826393"/>
            <a:ext cx="1896801" cy="148093"/>
          </a:xfrm>
          <a:prstGeom prst="rect">
            <a:avLst/>
          </a:prstGeom>
          <a:noFill/>
          <a:ln>
            <a:solidFill>
              <a:schemeClr val="accent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908842" y="2804557"/>
            <a:ext cx="360764" cy="180944"/>
          </a:xfrm>
          <a:prstGeom prst="rect">
            <a:avLst/>
          </a:prstGeom>
          <a:noFill/>
          <a:ln>
            <a:solidFill>
              <a:schemeClr val="accent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4" animBg="1"/>
      <p:bldP spid="4" grpId="0" animBg="1"/>
      <p:bldP spid="5" grpId="2" animBg="1"/>
      <p:bldP spid="6" grpId="1" animBg="1"/>
      <p:bldP spid="7" grpId="3" animBg="1"/>
      <p:bldP spid="8" grpId="5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7"/>
          <p:cNvSpPr>
            <a:spLocks noGrp="1"/>
          </p:cNvSpPr>
          <p:nvPr>
            <p:ph type="title" idx="1"/>
          </p:nvPr>
        </p:nvSpPr>
        <p:spPr/>
        <p:txBody>
          <a:bodyPr vert="horz" rtlCol="0"/>
          <a:lstStyle/>
          <a:p>
            <a:r>
              <a:rPr lang="en-US" dirty="0"/>
              <a:t>Stop recording and save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728788"/>
            <a:ext cx="3474817" cy="423984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0753" y="1728788"/>
            <a:ext cx="4189799" cy="423984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78379" y="1728788"/>
            <a:ext cx="3295906" cy="196691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853034" y="5693958"/>
            <a:ext cx="639389" cy="174933"/>
          </a:xfrm>
          <a:prstGeom prst="rect">
            <a:avLst/>
          </a:prstGeom>
          <a:noFill/>
          <a:ln>
            <a:solidFill>
              <a:schemeClr val="accent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7144696" y="5689114"/>
            <a:ext cx="629701" cy="179777"/>
          </a:xfrm>
          <a:prstGeom prst="rect">
            <a:avLst/>
          </a:prstGeom>
          <a:noFill/>
          <a:ln>
            <a:solidFill>
              <a:schemeClr val="accent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0641965" y="3446407"/>
            <a:ext cx="581263" cy="145314"/>
          </a:xfrm>
          <a:prstGeom prst="rect">
            <a:avLst/>
          </a:prstGeom>
          <a:noFill/>
          <a:ln>
            <a:solidFill>
              <a:schemeClr val="accent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52272" y="1998910"/>
            <a:ext cx="569648" cy="270439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3971966" y="2027155"/>
            <a:ext cx="202982" cy="203442"/>
          </a:xfrm>
          <a:prstGeom prst="rect">
            <a:avLst/>
          </a:prstGeom>
          <a:noFill/>
          <a:ln>
            <a:solidFill>
              <a:schemeClr val="accent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3" animBg="1"/>
      <p:bldP spid="4" grpId="5" animBg="1"/>
      <p:bldP spid="5" grpId="6" animBg="1"/>
      <p:bldP spid="6" grpId="2" animBg="1"/>
      <p:bldP spid="7" grpId="4" animBg="1"/>
      <p:bldP spid="8" grpId="7" animBg="1"/>
      <p:bldP spid="9" grpId="1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728788"/>
            <a:ext cx="8913438" cy="5023620"/>
          </a:xfrm>
          <a:prstGeom prst="rect">
            <a:avLst/>
          </a:prstGeom>
        </p:spPr>
      </p:pic>
      <p:sp>
        <p:nvSpPr>
          <p:cNvPr id="3" name="Title 17"/>
          <p:cNvSpPr>
            <a:spLocks noGrp="1"/>
          </p:cNvSpPr>
          <p:nvPr>
            <p:ph type="title" idx="1"/>
          </p:nvPr>
        </p:nvSpPr>
        <p:spPr/>
        <p:txBody>
          <a:bodyPr vert="horz" rtlCol="0"/>
          <a:lstStyle/>
          <a:p>
            <a:r>
              <a:rPr lang="en-US" dirty="0"/>
              <a:t>Playback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2018" y="2514600"/>
            <a:ext cx="1580561" cy="20693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156908" y="2196731"/>
            <a:ext cx="528369" cy="279767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368066" y="2559981"/>
            <a:ext cx="968802" cy="198618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533868" y="3334998"/>
            <a:ext cx="805716" cy="174555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8" name="Connector: Elbow 7"/>
          <p:cNvCxnSpPr>
            <a:stCxn id="7" idx="3"/>
            <a:endCxn id="6" idx="1"/>
          </p:cNvCxnSpPr>
          <p:nvPr/>
        </p:nvCxnSpPr>
        <p:spPr>
          <a:xfrm flipV="1">
            <a:off x="2343494" y="2655231"/>
            <a:ext cx="1024571" cy="765492"/>
          </a:xfrm>
          <a:prstGeom prst="bentConnector3">
            <a:avLst>
              <a:gd name="adj1" fmla="val 91322"/>
            </a:avLst>
          </a:prstGeom>
          <a:ln>
            <a:solidFill>
              <a:srgbClr val="C00000"/>
            </a:solidFill>
            <a:headEnd type="oval" w="med" len="med"/>
            <a:tailEnd type="arrow" w="med" len="me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CF4B9799-E3D7-4599-9643-377AE5816FAB}"/>
              </a:ext>
            </a:extLst>
          </p:cNvPr>
          <p:cNvSpPr/>
          <p:nvPr/>
        </p:nvSpPr>
        <p:spPr>
          <a:xfrm>
            <a:off x="6152426" y="2514598"/>
            <a:ext cx="1565671" cy="228602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3" animBg="1"/>
      <p:bldP spid="4" grpId="5" animBg="1"/>
      <p:bldP spid="5" grpId="4" animBg="1"/>
      <p:bldP spid="6" grpId="0" animBg="1"/>
      <p:bldP spid="7" grpId="1" animBg="1"/>
      <p:bldP spid="8" grpId="2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>
            <a:spLocks noGrp="1"/>
          </p:cNvSpPr>
          <p:nvPr>
            <p:ph type="subTitle"/>
          </p:nvPr>
        </p:nvSpPr>
        <p:spPr/>
        <p:txBody>
          <a:bodyPr vert="horz" rtlCol="0"/>
          <a:lstStyle/>
          <a:p>
            <a:r>
              <a:rPr lang="en-US" dirty="0"/>
              <a:t>Record and Playback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 idx="1"/>
          </p:nvPr>
        </p:nvSpPr>
        <p:spPr/>
        <p:txBody>
          <a:bodyPr vert="horz" rtlCol="0"/>
          <a:lstStyle/>
          <a:p>
            <a:r>
              <a:rPr lang="en-US" sz="6600" i="0" u="none" strike="noStrike" dirty="0">
                <a:solidFill>
                  <a:srgbClr val="103D6E"/>
                </a:solidFill>
                <a:latin typeface="+mn-lt"/>
              </a:rPr>
              <a:t>demonstrating</a:t>
            </a:r>
          </a:p>
        </p:txBody>
      </p:sp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>
            <a:spLocks noGrp="1"/>
          </p:cNvSpPr>
          <p:nvPr>
            <p:ph type="body" idx="1"/>
          </p:nvPr>
        </p:nvSpPr>
        <p:spPr>
          <a:xfrm>
            <a:off x="825329" y="2840050"/>
            <a:ext cx="4675883" cy="3484550"/>
          </a:xfrm>
        </p:spPr>
        <p:txBody>
          <a:bodyPr vert="horz" rtlCol="0">
            <a:normAutofit fontScale="77500" lnSpcReduction="20000"/>
          </a:bodyPr>
          <a:lstStyle/>
          <a:p>
            <a:pPr>
              <a:lnSpc>
                <a:spcPct val="100000"/>
              </a:lnSpc>
            </a:pPr>
            <a:r>
              <a:rPr lang="en-US" sz="2000" i="0" u="none" strike="noStrike" dirty="0">
                <a:solidFill>
                  <a:schemeClr val="tx1"/>
                </a:solidFill>
                <a:latin typeface="+mn-lt"/>
              </a:rPr>
              <a:t>Runs test at any step on multiple browsers and devices locally or with cloud services</a:t>
            </a:r>
          </a:p>
          <a:p>
            <a:r>
              <a:rPr lang="en-US" sz="2000" i="0" u="none" strike="noStrike" dirty="0">
                <a:solidFill>
                  <a:schemeClr val="tx1"/>
                </a:solidFill>
                <a:latin typeface="+mn-lt"/>
              </a:rPr>
              <a:t>Supports out of the box:</a:t>
            </a:r>
          </a:p>
          <a:p>
            <a:r>
              <a:rPr lang="en-US" sz="2000" i="0" u="none" strike="noStrike" dirty="0">
                <a:solidFill>
                  <a:schemeClr val="tx1"/>
                </a:solidFill>
                <a:latin typeface="+mn-lt"/>
              </a:rPr>
              <a:t>•Chrome</a:t>
            </a:r>
          </a:p>
          <a:p>
            <a:r>
              <a:rPr lang="en-US" sz="2000" i="0" u="none" strike="noStrike" dirty="0">
                <a:solidFill>
                  <a:schemeClr val="tx1"/>
                </a:solidFill>
                <a:latin typeface="+mn-lt"/>
              </a:rPr>
              <a:t>•Firefox</a:t>
            </a:r>
          </a:p>
          <a:p>
            <a:r>
              <a:rPr lang="en-US" sz="2000" i="0" u="none" strike="noStrike" dirty="0">
                <a:solidFill>
                  <a:schemeClr val="tx1"/>
                </a:solidFill>
                <a:latin typeface="+mn-lt"/>
              </a:rPr>
              <a:t>•IE</a:t>
            </a:r>
          </a:p>
          <a:p>
            <a:r>
              <a:rPr lang="en-US" sz="2000" i="0" u="none" strike="noStrike" dirty="0">
                <a:solidFill>
                  <a:schemeClr val="tx1"/>
                </a:solidFill>
                <a:latin typeface="+mn-lt"/>
              </a:rPr>
              <a:t>•Edge</a:t>
            </a:r>
          </a:p>
          <a:p>
            <a:r>
              <a:rPr lang="en-US" sz="2000" i="0" u="none" strike="noStrike" dirty="0">
                <a:solidFill>
                  <a:schemeClr val="tx1"/>
                </a:solidFill>
                <a:latin typeface="+mn-lt"/>
              </a:rPr>
              <a:t>•Safari</a:t>
            </a:r>
          </a:p>
          <a:p>
            <a:r>
              <a:rPr lang="en-US" sz="2000" i="0" u="none" strike="noStrike" dirty="0">
                <a:solidFill>
                  <a:schemeClr val="tx1"/>
                </a:solidFill>
                <a:latin typeface="+mn-lt"/>
              </a:rPr>
              <a:t>•Chrome (headless)</a:t>
            </a:r>
          </a:p>
          <a:p>
            <a:r>
              <a:rPr lang="en-US" sz="2000" i="0" u="none" strike="noStrike" dirty="0">
                <a:solidFill>
                  <a:schemeClr val="tx1"/>
                </a:solidFill>
                <a:latin typeface="+mn-lt"/>
              </a:rPr>
              <a:t>•Firefox (headless)</a:t>
            </a:r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a</a:t>
            </a:r>
            <a:r>
              <a:rPr lang="en-US" sz="2000" i="0" u="none" strike="noStrike" dirty="0">
                <a:solidFill>
                  <a:schemeClr val="tx1"/>
                </a:solidFill>
                <a:latin typeface="+mn-lt"/>
              </a:rPr>
              <a:t>nd Remote</a:t>
            </a:r>
          </a:p>
          <a:p>
            <a:r>
              <a:rPr lang="en-US" sz="1300" dirty="0">
                <a:latin typeface="+mn-lt"/>
              </a:rPr>
              <a:t>https://www.katalon.com/katalon-studio/</a:t>
            </a:r>
            <a:endParaRPr lang="en-US" sz="1300" i="0" u="none" strike="noStrike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Text Placeholder 3"/>
          <p:cNvSpPr>
            <a:spLocks noGrp="1"/>
          </p:cNvSpPr>
          <p:nvPr>
            <p:ph type="body" idx="2"/>
          </p:nvPr>
        </p:nvSpPr>
        <p:spPr/>
        <p:txBody>
          <a:bodyPr vert="horz" rtlCol="0"/>
          <a:lstStyle/>
          <a:p>
            <a:r>
              <a:rPr lang="en-US" sz="3200" i="0" u="none" strike="noStrike" dirty="0">
                <a:solidFill>
                  <a:schemeClr val="accent1"/>
                </a:solidFill>
                <a:latin typeface="+mn-lt"/>
              </a:rPr>
              <a:t>Flexible execution engine</a:t>
            </a:r>
          </a:p>
        </p:txBody>
      </p:sp>
      <p:sp>
        <p:nvSpPr>
          <p:cNvPr id="4" name="Title 4"/>
          <p:cNvSpPr>
            <a:spLocks noGrp="1"/>
          </p:cNvSpPr>
          <p:nvPr>
            <p:ph type="title" idx="3"/>
          </p:nvPr>
        </p:nvSpPr>
        <p:spPr/>
        <p:txBody>
          <a:bodyPr vert="horz" rtlCol="0">
            <a:normAutofit fontScale="92500"/>
          </a:bodyPr>
          <a:lstStyle/>
          <a:p>
            <a:r>
              <a:rPr lang="en-US" dirty="0"/>
              <a:t>Multiple browsers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3758" y="1911449"/>
            <a:ext cx="2081473" cy="2725227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>
            <a:spLocks noGrp="1"/>
          </p:cNvSpPr>
          <p:nvPr>
            <p:ph type="subTitle"/>
          </p:nvPr>
        </p:nvSpPr>
        <p:spPr/>
        <p:txBody>
          <a:bodyPr vert="horz" rtlCol="0"/>
          <a:lstStyle/>
          <a:p>
            <a:r>
              <a:rPr lang="en-US" sz="7100" b="1" i="0" u="none" strike="noStrike" cap="none" baseline="0" dirty="0">
                <a:solidFill>
                  <a:schemeClr val="bg1"/>
                </a:solidFill>
                <a:latin typeface="+mn-lt"/>
              </a:rPr>
              <a:t>Variables and Profiles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 idx="1"/>
          </p:nvPr>
        </p:nvSpPr>
        <p:spPr/>
        <p:txBody>
          <a:bodyPr vert="horz" rtlCol="0"/>
          <a:lstStyle/>
          <a:p>
            <a:r>
              <a:rPr lang="en-US" sz="6600" i="0" u="none" strike="noStrike" dirty="0">
                <a:solidFill>
                  <a:srgbClr val="103D6E"/>
                </a:solidFill>
                <a:latin typeface="+mn-lt"/>
              </a:rPr>
              <a:t>Achieving success</a:t>
            </a:r>
          </a:p>
        </p:txBody>
      </p:sp>
      <p:sp>
        <p:nvSpPr>
          <p:cNvPr id="4" name="TextBox 3"/>
          <p:cNvSpPr txBox="1">
            <a:spLocks noGrp="1"/>
          </p:cNvSpPr>
          <p:nvPr/>
        </p:nvSpPr>
        <p:spPr>
          <a:xfrm>
            <a:off x="1238250" y="3711952"/>
            <a:ext cx="10848975" cy="2223977"/>
          </a:xfrm>
          <a:prstGeom prst="rect">
            <a:avLst/>
          </a:prstGeom>
        </p:spPr>
        <p:txBody>
          <a:bodyPr vert="horz" rtlCol="0" anchor="b"/>
          <a:lstStyle/>
          <a:p>
            <a:endParaRPr dirty="0"/>
          </a:p>
          <a:p>
            <a:r>
              <a:rPr lang="en-US" sz="5200" i="0" u="none" strike="noStrike" dirty="0">
                <a:solidFill>
                  <a:srgbClr val="103D6E"/>
                </a:solidFill>
                <a:latin typeface="+mn-lt"/>
              </a:rPr>
              <a:t>2</a:t>
            </a:r>
            <a:r>
              <a:rPr lang="en-US" sz="5200" i="0" u="none" strike="noStrike" baseline="30000" dirty="0">
                <a:solidFill>
                  <a:srgbClr val="103D6E"/>
                </a:solidFill>
                <a:latin typeface="+mn-lt"/>
              </a:rPr>
              <a:t>nd</a:t>
            </a:r>
            <a:r>
              <a:rPr lang="en-US" sz="5200" i="0" u="none" strike="noStrike" dirty="0">
                <a:solidFill>
                  <a:srgbClr val="103D6E"/>
                </a:solidFill>
                <a:latin typeface="+mn-lt"/>
              </a:rPr>
              <a:t> success step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287000" y="0"/>
            <a:ext cx="1905000" cy="2686050"/>
          </a:xfrm>
          <a:prstGeom prst="rect">
            <a:avLst/>
          </a:prstGeom>
        </p:spPr>
        <p:txBody>
          <a:bodyPr vert="horz" lIns="95250" tIns="47625" rIns="95250" bIns="47625" rtlCol="0" anchor="ctr">
            <a:spAutoFit/>
          </a:bodyPr>
          <a:lstStyle/>
          <a:p>
            <a:pPr algn="ctr">
              <a:defRPr lang="en-US" sz="1500" dirty="0"/>
            </a:pPr>
            <a:r>
              <a:rPr lang="en-US" sz="17000" b="1" dirty="0">
                <a:solidFill>
                  <a:schemeClr val="bg1"/>
                </a:solidFill>
                <a:latin typeface="Arvo"/>
              </a:rPr>
              <a:t>2</a:t>
            </a:r>
          </a:p>
        </p:txBody>
      </p:sp>
    </p:spTree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690688"/>
            <a:ext cx="9201150" cy="4724400"/>
          </a:xfrm>
          <a:prstGeom prst="rect">
            <a:avLst/>
          </a:prstGeom>
        </p:spPr>
      </p:pic>
      <p:sp>
        <p:nvSpPr>
          <p:cNvPr id="3" name="Title 17"/>
          <p:cNvSpPr>
            <a:spLocks noGrp="1"/>
          </p:cNvSpPr>
          <p:nvPr>
            <p:ph type="title" idx="1"/>
          </p:nvPr>
        </p:nvSpPr>
        <p:spPr/>
        <p:txBody>
          <a:bodyPr vert="horz" rtlCol="0"/>
          <a:lstStyle/>
          <a:p>
            <a:r>
              <a:rPr lang="en-US" dirty="0"/>
              <a:t>Variables</a:t>
            </a:r>
          </a:p>
        </p:txBody>
      </p:sp>
      <p:sp>
        <p:nvSpPr>
          <p:cNvPr id="4" name="Rectangle 3"/>
          <p:cNvSpPr/>
          <p:nvPr/>
        </p:nvSpPr>
        <p:spPr>
          <a:xfrm>
            <a:off x="6457988" y="3900884"/>
            <a:ext cx="2654588" cy="148045"/>
          </a:xfrm>
          <a:prstGeom prst="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457988" y="4067980"/>
            <a:ext cx="2654588" cy="148045"/>
          </a:xfrm>
          <a:prstGeom prst="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9112577" y="4772286"/>
            <a:ext cx="682321" cy="146957"/>
          </a:xfrm>
          <a:prstGeom prst="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717921" y="6058533"/>
            <a:ext cx="632911" cy="171373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655868" y="2472764"/>
            <a:ext cx="2170794" cy="175545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1482620" y="3429720"/>
            <a:ext cx="2018764" cy="162003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10" name="Connector: Elbow 9"/>
          <p:cNvCxnSpPr>
            <a:stCxn id="9" idx="0"/>
            <a:endCxn id="8" idx="1"/>
          </p:cNvCxnSpPr>
          <p:nvPr/>
        </p:nvCxnSpPr>
        <p:spPr>
          <a:xfrm rot="16200000">
            <a:off x="2638454" y="2412306"/>
            <a:ext cx="871230" cy="1163598"/>
          </a:xfrm>
          <a:prstGeom prst="bentConnector2">
            <a:avLst/>
          </a:prstGeom>
          <a:ln>
            <a:solidFill>
              <a:srgbClr val="C00000"/>
            </a:solidFill>
            <a:headEnd type="oval" w="med" len="med"/>
            <a:tailEnd type="arrow" w="med" len="me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C0215ED2-07E6-4821-96DB-582E198B40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3460" y="100696"/>
            <a:ext cx="5820587" cy="245779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05698DB9-A7EB-4649-A805-6E664A50A95A}"/>
              </a:ext>
            </a:extLst>
          </p:cNvPr>
          <p:cNvSpPr/>
          <p:nvPr/>
        </p:nvSpPr>
        <p:spPr>
          <a:xfrm>
            <a:off x="10020300" y="1523593"/>
            <a:ext cx="1872188" cy="138112"/>
          </a:xfrm>
          <a:prstGeom prst="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9CD103A-6C04-42E6-BD20-4A72FCE1AF60}"/>
              </a:ext>
            </a:extLst>
          </p:cNvPr>
          <p:cNvSpPr/>
          <p:nvPr/>
        </p:nvSpPr>
        <p:spPr>
          <a:xfrm>
            <a:off x="10020300" y="1690689"/>
            <a:ext cx="1872188" cy="138112"/>
          </a:xfrm>
          <a:prstGeom prst="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183991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3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690688"/>
            <a:ext cx="9201150" cy="4724400"/>
          </a:xfrm>
          <a:prstGeom prst="rect">
            <a:avLst/>
          </a:prstGeom>
        </p:spPr>
      </p:pic>
      <p:sp>
        <p:nvSpPr>
          <p:cNvPr id="3" name="Title 17"/>
          <p:cNvSpPr>
            <a:spLocks noGrp="1"/>
          </p:cNvSpPr>
          <p:nvPr>
            <p:ph type="title" idx="1"/>
          </p:nvPr>
        </p:nvSpPr>
        <p:spPr/>
        <p:txBody>
          <a:bodyPr vert="horz" rtlCol="0"/>
          <a:lstStyle/>
          <a:p>
            <a:r>
              <a:rPr lang="en-US" dirty="0"/>
              <a:t>Variables</a:t>
            </a:r>
          </a:p>
        </p:txBody>
      </p:sp>
      <p:sp>
        <p:nvSpPr>
          <p:cNvPr id="4" name="Rectangle 3"/>
          <p:cNvSpPr/>
          <p:nvPr/>
        </p:nvSpPr>
        <p:spPr>
          <a:xfrm>
            <a:off x="3971860" y="3155106"/>
            <a:ext cx="1267937" cy="148045"/>
          </a:xfrm>
          <a:prstGeom prst="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971860" y="3325311"/>
            <a:ext cx="1267937" cy="144935"/>
          </a:xfrm>
          <a:prstGeom prst="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6547073" y="3322746"/>
            <a:ext cx="3158046" cy="143036"/>
          </a:xfrm>
          <a:prstGeom prst="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547073" y="3155107"/>
            <a:ext cx="3158046" cy="148045"/>
          </a:xfrm>
          <a:prstGeom prst="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207221" y="6058533"/>
            <a:ext cx="524135" cy="171373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1" animBg="1"/>
      <p:bldP spid="6" grpId="0" animBg="1"/>
      <p:bldP spid="7" grpId="0" animBg="1"/>
      <p:bldP spid="8" grpId="2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690688"/>
            <a:ext cx="9201150" cy="4724400"/>
          </a:xfrm>
          <a:prstGeom prst="rect">
            <a:avLst/>
          </a:prstGeom>
        </p:spPr>
      </p:pic>
      <p:sp>
        <p:nvSpPr>
          <p:cNvPr id="3" name="Title 17"/>
          <p:cNvSpPr>
            <a:spLocks noGrp="1"/>
          </p:cNvSpPr>
          <p:nvPr>
            <p:ph type="title" idx="1"/>
          </p:nvPr>
        </p:nvSpPr>
        <p:spPr/>
        <p:txBody>
          <a:bodyPr vert="horz" rtlCol="0"/>
          <a:lstStyle/>
          <a:p>
            <a:r>
              <a:rPr lang="en-US" dirty="0"/>
              <a:t>Variables</a:t>
            </a:r>
          </a:p>
        </p:txBody>
      </p:sp>
      <p:sp>
        <p:nvSpPr>
          <p:cNvPr id="4" name="Rectangle 3"/>
          <p:cNvSpPr/>
          <p:nvPr/>
        </p:nvSpPr>
        <p:spPr>
          <a:xfrm>
            <a:off x="6805917" y="3666314"/>
            <a:ext cx="627016" cy="161369"/>
          </a:xfrm>
          <a:prstGeom prst="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805917" y="3934103"/>
            <a:ext cx="627016" cy="161369"/>
          </a:xfrm>
          <a:prstGeom prst="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093960" y="4876351"/>
            <a:ext cx="705394" cy="146957"/>
          </a:xfrm>
          <a:prstGeom prst="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1" animBg="1"/>
      <p:bldP spid="6" grpId="2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>
            <a:spLocks noGrp="1"/>
          </p:cNvSpPr>
          <p:nvPr>
            <p:ph type="subTitle"/>
          </p:nvPr>
        </p:nvSpPr>
        <p:spPr/>
        <p:txBody>
          <a:bodyPr vert="horz" rtlCol="0"/>
          <a:lstStyle/>
          <a:p>
            <a:r>
              <a:rPr lang="en-US" sz="7100" b="1" i="0" u="none" strike="noStrike" cap="none" baseline="0" dirty="0">
                <a:solidFill>
                  <a:schemeClr val="bg1"/>
                </a:solidFill>
                <a:latin typeface="+mn-lt"/>
              </a:rPr>
              <a:t>Katalon </a:t>
            </a:r>
            <a:r>
              <a:rPr lang="en-US" sz="7100" b="1" i="0" u="none" strike="noStrike" dirty="0">
                <a:solidFill>
                  <a:schemeClr val="bg1"/>
                </a:solidFill>
                <a:latin typeface="+mn-lt"/>
              </a:rPr>
              <a:t>Studio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 idx="1"/>
          </p:nvPr>
        </p:nvSpPr>
        <p:spPr/>
        <p:txBody>
          <a:bodyPr vert="horz" rtlCol="0"/>
          <a:lstStyle/>
          <a:p>
            <a:r>
              <a:rPr lang="en-US" sz="5900" i="0" u="none" strike="noStrike" dirty="0">
                <a:solidFill>
                  <a:srgbClr val="103D6E"/>
                </a:solidFill>
                <a:latin typeface="+mn-lt"/>
              </a:rPr>
              <a:t>How to automate software with</a:t>
            </a:r>
          </a:p>
        </p:txBody>
      </p:sp>
      <p:sp>
        <p:nvSpPr>
          <p:cNvPr id="4" name="TextBox 3"/>
          <p:cNvSpPr txBox="1">
            <a:spLocks noGrp="1"/>
          </p:cNvSpPr>
          <p:nvPr/>
        </p:nvSpPr>
        <p:spPr>
          <a:xfrm>
            <a:off x="1238250" y="3711952"/>
            <a:ext cx="10848975" cy="2223977"/>
          </a:xfrm>
          <a:prstGeom prst="rect">
            <a:avLst/>
          </a:prstGeom>
        </p:spPr>
        <p:txBody>
          <a:bodyPr vert="horz" rtlCol="0"/>
          <a:lstStyle/>
          <a:p>
            <a:endParaRPr dirty="0"/>
          </a:p>
          <a:p>
            <a:r>
              <a:rPr lang="en-US" sz="5200" i="0" u="none" strike="noStrike" dirty="0">
                <a:solidFill>
                  <a:srgbClr val="103D6E"/>
                </a:solidFill>
                <a:latin typeface="+mn-lt"/>
              </a:rPr>
              <a:t>7 steps to success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2F2A629-C04D-452E-8434-25CB76E7770C}"/>
              </a:ext>
            </a:extLst>
          </p:cNvPr>
          <p:cNvSpPr txBox="1"/>
          <p:nvPr/>
        </p:nvSpPr>
        <p:spPr>
          <a:xfrm>
            <a:off x="6477000" y="5334000"/>
            <a:ext cx="4054172" cy="311624"/>
          </a:xfrm>
          <a:prstGeom prst="rect">
            <a:avLst/>
          </a:prstGeom>
        </p:spPr>
        <p:txBody>
          <a:bodyPr vert="horz" wrap="square" lIns="95250" tIns="47625" rIns="95250" bIns="47625" rtlCol="0" anchor="ctr">
            <a:spAutoFit/>
          </a:bodyPr>
          <a:lstStyle/>
          <a:p>
            <a:pPr algn="ctr">
              <a:defRPr lang="en-US" sz="1400" dirty="0"/>
            </a:pPr>
            <a:r>
              <a:rPr lang="en-US" dirty="0">
                <a:solidFill>
                  <a:schemeClr val="bg1"/>
                </a:solidFill>
              </a:rPr>
              <a:t>Tuesday, 22</a:t>
            </a:r>
            <a:r>
              <a:rPr lang="en-US" baseline="30000" dirty="0">
                <a:solidFill>
                  <a:schemeClr val="bg1"/>
                </a:solidFill>
              </a:rPr>
              <a:t>nd</a:t>
            </a:r>
            <a:r>
              <a:rPr lang="en-US" dirty="0">
                <a:solidFill>
                  <a:schemeClr val="bg1"/>
                </a:solidFill>
              </a:rPr>
              <a:t> May 2018 Christchurch TPN</a:t>
            </a:r>
          </a:p>
        </p:txBody>
      </p:sp>
    </p:spTree>
    <p:extLst>
      <p:ext uri="{BB962C8B-B14F-4D97-AF65-F5344CB8AC3E}">
        <p14:creationId xmlns:p14="http://schemas.microsoft.com/office/powerpoint/2010/main" val="2202943594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>
            <a:spLocks noGrp="1"/>
          </p:cNvSpPr>
          <p:nvPr>
            <p:ph type="subTitle"/>
          </p:nvPr>
        </p:nvSpPr>
        <p:spPr/>
        <p:txBody>
          <a:bodyPr vert="horz" rtlCol="0"/>
          <a:lstStyle/>
          <a:p>
            <a:r>
              <a:rPr lang="en-US" sz="7100" b="1" i="0" u="none" strike="noStrike" cap="none" baseline="0" dirty="0">
                <a:solidFill>
                  <a:schemeClr val="bg1"/>
                </a:solidFill>
                <a:latin typeface="+mn-lt"/>
              </a:rPr>
              <a:t>Variables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 idx="1"/>
          </p:nvPr>
        </p:nvSpPr>
        <p:spPr/>
        <p:txBody>
          <a:bodyPr vert="horz" rtlCol="0"/>
          <a:lstStyle/>
          <a:p>
            <a:r>
              <a:rPr lang="en-US" sz="6600" i="0" u="none" strike="noStrike" dirty="0">
                <a:solidFill>
                  <a:srgbClr val="103D6E"/>
                </a:solidFill>
                <a:latin typeface="+mn-lt"/>
              </a:rPr>
              <a:t>demonstrating</a:t>
            </a:r>
          </a:p>
        </p:txBody>
      </p:sp>
    </p:spTree>
    <p:extLst>
      <p:ext uri="{BB962C8B-B14F-4D97-AF65-F5344CB8AC3E}">
        <p14:creationId xmlns:p14="http://schemas.microsoft.com/office/powerpoint/2010/main" val="675308638"/>
      </p:ext>
    </p:extLst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690688"/>
            <a:ext cx="9201150" cy="4724400"/>
          </a:xfrm>
          <a:prstGeom prst="rect">
            <a:avLst/>
          </a:prstGeom>
        </p:spPr>
      </p:pic>
      <p:sp>
        <p:nvSpPr>
          <p:cNvPr id="3" name="Title 17"/>
          <p:cNvSpPr>
            <a:spLocks noGrp="1"/>
          </p:cNvSpPr>
          <p:nvPr>
            <p:ph type="title" idx="1"/>
          </p:nvPr>
        </p:nvSpPr>
        <p:spPr/>
        <p:txBody>
          <a:bodyPr vert="horz" rtlCol="0"/>
          <a:lstStyle/>
          <a:p>
            <a:r>
              <a:rPr lang="en-US" dirty="0"/>
              <a:t>Profiles - Global Variables</a:t>
            </a:r>
          </a:p>
        </p:txBody>
      </p:sp>
      <p:sp>
        <p:nvSpPr>
          <p:cNvPr id="4" name="Rectangle 3"/>
          <p:cNvSpPr/>
          <p:nvPr/>
        </p:nvSpPr>
        <p:spPr>
          <a:xfrm>
            <a:off x="6457988" y="3532790"/>
            <a:ext cx="2654588" cy="148045"/>
          </a:xfrm>
          <a:prstGeom prst="rect">
            <a:avLst/>
          </a:prstGeom>
          <a:noFill/>
          <a:ln w="12700" cap="flat">
            <a:solidFill>
              <a:schemeClr val="accent5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457988" y="4777235"/>
            <a:ext cx="2654588" cy="148045"/>
          </a:xfrm>
          <a:prstGeom prst="rect">
            <a:avLst/>
          </a:prstGeom>
          <a:noFill/>
          <a:ln w="12700" cap="flat">
            <a:solidFill>
              <a:schemeClr val="accent5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472534" y="3589940"/>
            <a:ext cx="2136143" cy="171373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5" grpId="0" animBg="1"/>
      <p:bldP spid="6" grpId="2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690688"/>
            <a:ext cx="9201150" cy="53911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rcRect b="12210"/>
          <a:stretch>
            <a:fillRect/>
          </a:stretch>
        </p:blipFill>
        <p:spPr>
          <a:xfrm>
            <a:off x="3658280" y="5156834"/>
            <a:ext cx="6257925" cy="171422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259958" y="3523628"/>
            <a:ext cx="1280936" cy="152446"/>
          </a:xfrm>
          <a:prstGeom prst="rect">
            <a:avLst/>
          </a:prstGeom>
          <a:noFill/>
          <a:ln w="12700" cap="flat">
            <a:solidFill>
              <a:schemeClr val="accent5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259958" y="4942339"/>
            <a:ext cx="1280936" cy="182383"/>
          </a:xfrm>
          <a:prstGeom prst="rect">
            <a:avLst/>
          </a:prstGeom>
          <a:noFill/>
          <a:ln w="12700" cap="flat">
            <a:solidFill>
              <a:schemeClr val="accent5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733800" y="6490591"/>
            <a:ext cx="4056289" cy="184354"/>
          </a:xfrm>
          <a:prstGeom prst="rect">
            <a:avLst/>
          </a:prstGeom>
          <a:noFill/>
          <a:ln w="12700" cap="flat">
            <a:solidFill>
              <a:schemeClr val="accent5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733800" y="6685934"/>
            <a:ext cx="5236164" cy="172063"/>
          </a:xfrm>
          <a:prstGeom prst="rect">
            <a:avLst/>
          </a:prstGeom>
          <a:noFill/>
          <a:ln w="12700" cap="flat">
            <a:solidFill>
              <a:schemeClr val="accent5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8" name="Connector: Elbow 7"/>
          <p:cNvCxnSpPr>
            <a:endCxn id="4" idx="1"/>
          </p:cNvCxnSpPr>
          <p:nvPr/>
        </p:nvCxnSpPr>
        <p:spPr>
          <a:xfrm rot="10800000" flipH="1">
            <a:off x="5967738" y="3599828"/>
            <a:ext cx="292220" cy="2934864"/>
          </a:xfrm>
          <a:prstGeom prst="bentConnector3">
            <a:avLst>
              <a:gd name="adj1" fmla="val 570"/>
            </a:avLst>
          </a:prstGeom>
          <a:ln>
            <a:solidFill>
              <a:schemeClr val="accent5"/>
            </a:solidFill>
            <a:headEnd type="oval" w="med" len="med"/>
            <a:tailEnd type="arrow" w="med" len="me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</p:cxnSp>
      <p:sp>
        <p:nvSpPr>
          <p:cNvPr id="9" name="Rectangle 8"/>
          <p:cNvSpPr/>
          <p:nvPr/>
        </p:nvSpPr>
        <p:spPr>
          <a:xfrm>
            <a:off x="1291416" y="5906997"/>
            <a:ext cx="807992" cy="213904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3658280" y="2468570"/>
            <a:ext cx="3011758" cy="161602"/>
          </a:xfrm>
          <a:prstGeom prst="rect">
            <a:avLst/>
          </a:prstGeom>
          <a:noFill/>
          <a:ln w="12700" cap="flat">
            <a:solidFill>
              <a:srgbClr val="C00000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472186" y="3596567"/>
            <a:ext cx="2127408" cy="172979"/>
          </a:xfrm>
          <a:prstGeom prst="rect">
            <a:avLst/>
          </a:prstGeom>
          <a:noFill/>
          <a:ln w="12700" cap="flat">
            <a:solidFill>
              <a:srgbClr val="C00000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12" name="Connector: Elbow 11"/>
          <p:cNvCxnSpPr>
            <a:stCxn id="11" idx="0"/>
            <a:endCxn id="10" idx="1"/>
          </p:cNvCxnSpPr>
          <p:nvPr/>
        </p:nvCxnSpPr>
        <p:spPr>
          <a:xfrm rot="16200000">
            <a:off x="2572734" y="2511020"/>
            <a:ext cx="1051797" cy="1119294"/>
          </a:xfrm>
          <a:prstGeom prst="bentConnector2">
            <a:avLst/>
          </a:prstGeom>
          <a:ln>
            <a:solidFill>
              <a:srgbClr val="C00000"/>
            </a:solidFill>
            <a:headEnd type="oval" w="med" len="med"/>
            <a:tailEnd type="arrow" w="med" len="me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</p:cxnSp>
      <p:cxnSp>
        <p:nvCxnSpPr>
          <p:cNvPr id="13" name="Connector: Elbow 12"/>
          <p:cNvCxnSpPr>
            <a:stCxn id="9" idx="0"/>
            <a:endCxn id="14" idx="2"/>
          </p:cNvCxnSpPr>
          <p:nvPr/>
        </p:nvCxnSpPr>
        <p:spPr>
          <a:xfrm rot="16200000">
            <a:off x="5037206" y="2053283"/>
            <a:ext cx="507973" cy="7199452"/>
          </a:xfrm>
          <a:prstGeom prst="bentConnector3">
            <a:avLst>
              <a:gd name="adj1" fmla="val 49971"/>
            </a:avLst>
          </a:prstGeom>
          <a:ln>
            <a:solidFill>
              <a:srgbClr val="C00000"/>
            </a:solidFill>
            <a:headEnd type="oval" w="med" len="med"/>
            <a:tailEnd type="arrow" w="med" len="me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</p:cxnSp>
      <p:sp>
        <p:nvSpPr>
          <p:cNvPr id="14" name="Rectangle 13"/>
          <p:cNvSpPr/>
          <p:nvPr/>
        </p:nvSpPr>
        <p:spPr>
          <a:xfrm>
            <a:off x="8367045" y="5151374"/>
            <a:ext cx="1038225" cy="247939"/>
          </a:xfrm>
          <a:prstGeom prst="rect">
            <a:avLst/>
          </a:prstGeom>
          <a:noFill/>
          <a:ln w="12700" cap="flat">
            <a:solidFill>
              <a:srgbClr val="C00000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15" name="Connector: Elbow 14"/>
          <p:cNvCxnSpPr>
            <a:cxnSpLocks/>
            <a:stCxn id="7" idx="3"/>
            <a:endCxn id="5" idx="2"/>
          </p:cNvCxnSpPr>
          <p:nvPr/>
        </p:nvCxnSpPr>
        <p:spPr>
          <a:xfrm flipH="1" flipV="1">
            <a:off x="6900426" y="5124722"/>
            <a:ext cx="2069538" cy="1647244"/>
          </a:xfrm>
          <a:prstGeom prst="bentConnector4">
            <a:avLst>
              <a:gd name="adj1" fmla="val -11046"/>
              <a:gd name="adj2" fmla="val 52611"/>
            </a:avLst>
          </a:prstGeom>
          <a:ln>
            <a:solidFill>
              <a:schemeClr val="accent5"/>
            </a:solidFill>
            <a:headEnd type="oval" w="med" len="med"/>
            <a:tailEnd type="arrow" w="med" len="me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</p:cxnSp>
      <p:sp>
        <p:nvSpPr>
          <p:cNvPr id="16" name="Title 17"/>
          <p:cNvSpPr>
            <a:spLocks noGrp="1"/>
          </p:cNvSpPr>
          <p:nvPr>
            <p:ph type="title" idx="1"/>
          </p:nvPr>
        </p:nvSpPr>
        <p:spPr>
          <a:xfrm>
            <a:off x="274432" y="365125"/>
            <a:ext cx="11618056" cy="1325563"/>
          </a:xfrm>
        </p:spPr>
        <p:txBody>
          <a:bodyPr vert="horz" rtlCol="0"/>
          <a:lstStyle/>
          <a:p>
            <a:r>
              <a:rPr lang="en-US" dirty="0"/>
              <a:t>Profiles - Global Variables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0810" y="2423053"/>
            <a:ext cx="750200" cy="362165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8046040" y="2181101"/>
            <a:ext cx="697129" cy="228890"/>
          </a:xfrm>
          <a:prstGeom prst="rect">
            <a:avLst/>
          </a:prstGeom>
          <a:noFill/>
          <a:ln w="12700" cap="flat">
            <a:solidFill>
              <a:srgbClr val="C00000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4A171DC2-2FD0-43AD-A30D-D40E106A898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9322" y="2178560"/>
            <a:ext cx="2513678" cy="255358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6F87785C-AE93-4AD6-91E8-85EC745EEC8E}"/>
              </a:ext>
            </a:extLst>
          </p:cNvPr>
          <p:cNvSpPr/>
          <p:nvPr/>
        </p:nvSpPr>
        <p:spPr>
          <a:xfrm>
            <a:off x="8067231" y="2582795"/>
            <a:ext cx="695769" cy="160405"/>
          </a:xfrm>
          <a:prstGeom prst="rect">
            <a:avLst/>
          </a:prstGeom>
          <a:noFill/>
          <a:ln w="12700" cap="flat">
            <a:solidFill>
              <a:srgbClr val="C00000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6" animBg="1"/>
      <p:bldP spid="5" grpId="9" animBg="1"/>
      <p:bldP spid="6" grpId="8" animBg="1"/>
      <p:bldP spid="7" grpId="11" animBg="1"/>
      <p:bldP spid="8" grpId="7" animBg="1"/>
      <p:bldP spid="9" grpId="2" animBg="1"/>
      <p:bldP spid="10" grpId="5" animBg="1"/>
      <p:bldP spid="11" grpId="0" animBg="1"/>
      <p:bldP spid="12" grpId="1" animBg="1"/>
      <p:bldP spid="13" grpId="3" animBg="1"/>
      <p:bldP spid="14" grpId="4" animBg="1"/>
      <p:bldP spid="15" grpId="10" animBg="1"/>
      <p:bldP spid="17" grpId="13" animBg="1"/>
      <p:bldP spid="18" grpId="14" animBg="1"/>
      <p:bldP spid="18" grpId="16" animBg="1"/>
      <p:bldP spid="24" grpId="0" animBg="1"/>
      <p:bldP spid="24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>
            <a:spLocks noGrp="1"/>
          </p:cNvSpPr>
          <p:nvPr>
            <p:ph type="subTitle"/>
          </p:nvPr>
        </p:nvSpPr>
        <p:spPr/>
        <p:txBody>
          <a:bodyPr vert="horz" rtlCol="0"/>
          <a:lstStyle/>
          <a:p>
            <a:r>
              <a:rPr lang="en-US" dirty="0">
                <a:latin typeface="+mn-lt"/>
              </a:rPr>
              <a:t>Profiles - Global Variables</a:t>
            </a:r>
            <a:endParaRPr lang="en-US" sz="7100" b="1" i="0" u="none" strike="noStrike" cap="none" baseline="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Title 1"/>
          <p:cNvSpPr>
            <a:spLocks noGrp="1"/>
          </p:cNvSpPr>
          <p:nvPr>
            <p:ph type="title" idx="1"/>
          </p:nvPr>
        </p:nvSpPr>
        <p:spPr/>
        <p:txBody>
          <a:bodyPr vert="horz" rtlCol="0"/>
          <a:lstStyle/>
          <a:p>
            <a:r>
              <a:rPr lang="en-US" sz="6600" i="0" u="none" strike="noStrike" dirty="0">
                <a:solidFill>
                  <a:srgbClr val="103D6E"/>
                </a:solidFill>
                <a:latin typeface="+mn-lt"/>
              </a:rPr>
              <a:t>demonstrating</a:t>
            </a:r>
          </a:p>
        </p:txBody>
      </p:sp>
    </p:spTree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1212" y="1796715"/>
            <a:ext cx="6591848" cy="3575117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5329" y="2840050"/>
            <a:ext cx="4356271" cy="3162567"/>
          </a:xfrm>
        </p:spPr>
        <p:txBody>
          <a:bodyPr vert="horz" rtlCol="0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000" i="0" u="none" strike="noStrike" dirty="0">
                <a:solidFill>
                  <a:schemeClr val="tx1"/>
                </a:solidFill>
                <a:latin typeface="+mn-lt"/>
              </a:rPr>
              <a:t>Builds advanced scripts with IDE or customize steps with tabular interface easily.</a:t>
            </a:r>
          </a:p>
          <a:p>
            <a:pPr>
              <a:lnSpc>
                <a:spcPct val="100000"/>
              </a:lnSpc>
            </a:pPr>
            <a:r>
              <a:rPr lang="en-US" sz="1000" dirty="0"/>
              <a:t>https://www.katalon.com/katalon-studio/</a:t>
            </a:r>
            <a:endParaRPr lang="en-US" sz="1000" i="0" u="none" strike="noStrike" dirty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100000"/>
              </a:lnSpc>
            </a:pPr>
            <a:endParaRPr lang="en-US" sz="2000" i="0" u="none" strike="noStrike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 vert="horz" rtlCol="0"/>
          <a:lstStyle/>
          <a:p>
            <a:r>
              <a:rPr lang="en-US" sz="3200" i="0" u="none" strike="noStrike" dirty="0">
                <a:solidFill>
                  <a:schemeClr val="accent1"/>
                </a:solidFill>
                <a:latin typeface="+mn-lt"/>
              </a:rPr>
              <a:t>Dual editor interface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 idx="3"/>
          </p:nvPr>
        </p:nvSpPr>
        <p:spPr/>
        <p:txBody>
          <a:bodyPr vert="horz" rtlCol="0">
            <a:normAutofit/>
          </a:bodyPr>
          <a:lstStyle/>
          <a:p>
            <a:r>
              <a:rPr lang="en-US" dirty="0"/>
              <a:t>Creating Scripts</a:t>
            </a:r>
          </a:p>
        </p:txBody>
      </p:sp>
    </p:spTree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>
            <a:spLocks noGrp="1"/>
          </p:cNvSpPr>
          <p:nvPr>
            <p:ph type="subTitle"/>
          </p:nvPr>
        </p:nvSpPr>
        <p:spPr/>
        <p:txBody>
          <a:bodyPr vert="horz" rtlCol="0"/>
          <a:lstStyle/>
          <a:p>
            <a:r>
              <a:rPr lang="en-US" sz="7100" b="1" i="0" u="none" strike="noStrike" cap="none" baseline="0" dirty="0">
                <a:solidFill>
                  <a:schemeClr val="bg1"/>
                </a:solidFill>
                <a:latin typeface="+mn-lt"/>
              </a:rPr>
              <a:t>Object Repository 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 idx="1"/>
          </p:nvPr>
        </p:nvSpPr>
        <p:spPr/>
        <p:txBody>
          <a:bodyPr vert="horz" rtlCol="0"/>
          <a:lstStyle/>
          <a:p>
            <a:r>
              <a:rPr lang="en-US" sz="6600" i="0" u="none" strike="noStrike" dirty="0">
                <a:solidFill>
                  <a:srgbClr val="103D6E"/>
                </a:solidFill>
                <a:latin typeface="+mn-lt"/>
              </a:rPr>
              <a:t>Achieving success</a:t>
            </a:r>
          </a:p>
        </p:txBody>
      </p:sp>
      <p:sp>
        <p:nvSpPr>
          <p:cNvPr id="4" name="TextBox 3"/>
          <p:cNvSpPr txBox="1">
            <a:spLocks noGrp="1"/>
          </p:cNvSpPr>
          <p:nvPr/>
        </p:nvSpPr>
        <p:spPr>
          <a:xfrm>
            <a:off x="1238250" y="3711952"/>
            <a:ext cx="10848975" cy="2223977"/>
          </a:xfrm>
          <a:prstGeom prst="rect">
            <a:avLst/>
          </a:prstGeom>
        </p:spPr>
        <p:txBody>
          <a:bodyPr vert="horz" rtlCol="0" anchor="b"/>
          <a:lstStyle/>
          <a:p>
            <a:endParaRPr dirty="0"/>
          </a:p>
          <a:p>
            <a:r>
              <a:rPr lang="en-US" sz="5200" i="0" u="none" strike="noStrike" dirty="0">
                <a:solidFill>
                  <a:srgbClr val="103D6E"/>
                </a:solidFill>
                <a:latin typeface="+mn-lt"/>
              </a:rPr>
              <a:t>3</a:t>
            </a:r>
            <a:r>
              <a:rPr lang="en-US" sz="5200" i="0" u="none" strike="noStrike" baseline="30000" dirty="0">
                <a:solidFill>
                  <a:srgbClr val="103D6E"/>
                </a:solidFill>
                <a:latin typeface="+mn-lt"/>
              </a:rPr>
              <a:t>rd</a:t>
            </a:r>
            <a:r>
              <a:rPr lang="en-US" sz="5200" i="0" u="none" strike="noStrike" dirty="0">
                <a:solidFill>
                  <a:srgbClr val="103D6E"/>
                </a:solidFill>
                <a:latin typeface="+mn-lt"/>
              </a:rPr>
              <a:t> success step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287000" y="0"/>
            <a:ext cx="1905000" cy="2686050"/>
          </a:xfrm>
          <a:prstGeom prst="rect">
            <a:avLst/>
          </a:prstGeom>
        </p:spPr>
        <p:txBody>
          <a:bodyPr vert="horz" lIns="95250" tIns="47625" rIns="95250" bIns="47625" rtlCol="0" anchor="ctr">
            <a:spAutoFit/>
          </a:bodyPr>
          <a:lstStyle/>
          <a:p>
            <a:pPr algn="ctr">
              <a:defRPr lang="en-US" sz="1500" dirty="0"/>
            </a:pPr>
            <a:r>
              <a:rPr lang="en-US" sz="17000" b="1" dirty="0">
                <a:solidFill>
                  <a:schemeClr val="bg1"/>
                </a:solidFill>
                <a:latin typeface="Arvo"/>
              </a:rPr>
              <a:t>3</a:t>
            </a:r>
          </a:p>
        </p:txBody>
      </p:sp>
    </p:spTree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673" y="1763980"/>
            <a:ext cx="9468661" cy="4647461"/>
          </a:xfrm>
          <a:prstGeom prst="rect">
            <a:avLst/>
          </a:prstGeom>
        </p:spPr>
      </p:pic>
      <p:sp>
        <p:nvSpPr>
          <p:cNvPr id="3" name="Title 17"/>
          <p:cNvSpPr>
            <a:spLocks noGrp="1"/>
          </p:cNvSpPr>
          <p:nvPr>
            <p:ph type="title" idx="1"/>
          </p:nvPr>
        </p:nvSpPr>
        <p:spPr/>
        <p:txBody>
          <a:bodyPr vert="horz" rtlCol="0"/>
          <a:lstStyle/>
          <a:p>
            <a:r>
              <a:rPr lang="en-US" dirty="0"/>
              <a:t>Object Repository</a:t>
            </a:r>
          </a:p>
        </p:txBody>
      </p:sp>
      <p:sp>
        <p:nvSpPr>
          <p:cNvPr id="4" name="Rectangle 3"/>
          <p:cNvSpPr/>
          <p:nvPr/>
        </p:nvSpPr>
        <p:spPr>
          <a:xfrm>
            <a:off x="3781327" y="3487979"/>
            <a:ext cx="5216028" cy="591371"/>
          </a:xfrm>
          <a:prstGeom prst="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781327" y="5286519"/>
            <a:ext cx="3592045" cy="188973"/>
          </a:xfrm>
          <a:prstGeom prst="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454314" y="5350509"/>
            <a:ext cx="809537" cy="190206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674486" y="1771650"/>
            <a:ext cx="949765" cy="240029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8" name="Connector: Elbow 7"/>
          <p:cNvCxnSpPr>
            <a:stCxn id="6" idx="3"/>
            <a:endCxn id="7" idx="1"/>
          </p:cNvCxnSpPr>
          <p:nvPr/>
        </p:nvCxnSpPr>
        <p:spPr>
          <a:xfrm flipV="1">
            <a:off x="2263938" y="1895475"/>
            <a:ext cx="1410545" cy="3550283"/>
          </a:xfrm>
          <a:prstGeom prst="bentConnector3">
            <a:avLst>
              <a:gd name="adj1" fmla="val 50003"/>
            </a:avLst>
          </a:prstGeom>
          <a:ln>
            <a:solidFill>
              <a:srgbClr val="C00000"/>
            </a:solidFill>
            <a:headEnd type="oval" w="med" len="med"/>
            <a:tailEnd type="arrow" w="med" len="me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5" animBg="1"/>
      <p:bldP spid="5" grpId="4" animBg="1"/>
      <p:bldP spid="6" grpId="3" animBg="1"/>
      <p:bldP spid="7" grpId="2" animBg="1"/>
      <p:bldP spid="8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673" y="1763980"/>
            <a:ext cx="9468661" cy="464746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673" y="1763639"/>
            <a:ext cx="9469356" cy="4647802"/>
          </a:xfrm>
          <a:prstGeom prst="rect">
            <a:avLst/>
          </a:prstGeom>
        </p:spPr>
      </p:pic>
      <p:sp>
        <p:nvSpPr>
          <p:cNvPr id="4" name="Title 17"/>
          <p:cNvSpPr>
            <a:spLocks noGrp="1"/>
          </p:cNvSpPr>
          <p:nvPr>
            <p:ph type="title" idx="1"/>
          </p:nvPr>
        </p:nvSpPr>
        <p:spPr/>
        <p:txBody>
          <a:bodyPr vert="horz" rtlCol="0"/>
          <a:lstStyle/>
          <a:p>
            <a:r>
              <a:rPr lang="en-US" dirty="0"/>
              <a:t>Object Repository</a:t>
            </a:r>
          </a:p>
        </p:txBody>
      </p:sp>
      <p:sp>
        <p:nvSpPr>
          <p:cNvPr id="5" name="Rectangle 4"/>
          <p:cNvSpPr/>
          <p:nvPr/>
        </p:nvSpPr>
        <p:spPr>
          <a:xfrm>
            <a:off x="4838281" y="6175642"/>
            <a:ext cx="4183314" cy="186981"/>
          </a:xfrm>
          <a:prstGeom prst="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464008" y="5334908"/>
            <a:ext cx="804348" cy="210656"/>
          </a:xfrm>
          <a:prstGeom prst="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687274" y="3779397"/>
            <a:ext cx="4817452" cy="169030"/>
          </a:xfrm>
          <a:prstGeom prst="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8" name="Connector: Elbow 7"/>
          <p:cNvCxnSpPr>
            <a:stCxn id="6" idx="3"/>
            <a:endCxn id="5" idx="1"/>
          </p:cNvCxnSpPr>
          <p:nvPr/>
        </p:nvCxnSpPr>
        <p:spPr>
          <a:xfrm>
            <a:off x="2264108" y="5439683"/>
            <a:ext cx="2574172" cy="831209"/>
          </a:xfrm>
          <a:prstGeom prst="bentConnector3">
            <a:avLst>
              <a:gd name="adj1" fmla="val 50083"/>
            </a:avLst>
          </a:prstGeom>
          <a:ln>
            <a:solidFill>
              <a:srgbClr val="00B0F0"/>
            </a:solidFill>
            <a:headEnd type="oval" w="med" len="med"/>
            <a:tailEnd type="arrow" w="med" len="me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</p:cxnSp>
      <p:cxnSp>
        <p:nvCxnSpPr>
          <p:cNvPr id="9" name="Connector: Elbow 8"/>
          <p:cNvCxnSpPr>
            <a:stCxn id="5" idx="0"/>
            <a:endCxn id="7" idx="2"/>
          </p:cNvCxnSpPr>
          <p:nvPr/>
        </p:nvCxnSpPr>
        <p:spPr>
          <a:xfrm rot="16200000" flipV="1">
            <a:off x="5403043" y="4644903"/>
            <a:ext cx="2224793" cy="836682"/>
          </a:xfrm>
          <a:prstGeom prst="bentConnector3">
            <a:avLst>
              <a:gd name="adj1" fmla="val 49946"/>
            </a:avLst>
          </a:prstGeom>
          <a:ln>
            <a:solidFill>
              <a:srgbClr val="00B0F0"/>
            </a:solidFill>
            <a:headEnd type="oval" w="med" len="med"/>
            <a:tailEnd type="arrow" w="med" len="me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</p:cxnSp>
      <p:sp>
        <p:nvSpPr>
          <p:cNvPr id="10" name="Rectangle 9"/>
          <p:cNvSpPr/>
          <p:nvPr/>
        </p:nvSpPr>
        <p:spPr>
          <a:xfrm>
            <a:off x="4649312" y="1767508"/>
            <a:ext cx="1487893" cy="257447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460198" y="2737321"/>
            <a:ext cx="1341780" cy="203080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12" name="Connector: Elbow 11"/>
          <p:cNvCxnSpPr>
            <a:stCxn id="11" idx="0"/>
            <a:endCxn id="10" idx="2"/>
          </p:cNvCxnSpPr>
          <p:nvPr/>
        </p:nvCxnSpPr>
        <p:spPr>
          <a:xfrm rot="16200000">
            <a:off x="3403286" y="748346"/>
            <a:ext cx="712638" cy="3265313"/>
          </a:xfrm>
          <a:prstGeom prst="bentConnector3">
            <a:avLst>
              <a:gd name="adj1" fmla="val 49981"/>
            </a:avLst>
          </a:prstGeom>
          <a:ln>
            <a:solidFill>
              <a:srgbClr val="C00000"/>
            </a:solidFill>
            <a:headEnd type="oval" w="med" len="med"/>
            <a:tailEnd type="arrow" w="med" len="me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</p:cxnSp>
      <p:sp>
        <p:nvSpPr>
          <p:cNvPr id="13" name="Rectangle 12"/>
          <p:cNvSpPr/>
          <p:nvPr/>
        </p:nvSpPr>
        <p:spPr>
          <a:xfrm>
            <a:off x="3687274" y="4374007"/>
            <a:ext cx="668349" cy="251822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2" animBg="1"/>
      <p:bldP spid="6" grpId="0" animBg="1"/>
      <p:bldP spid="7" grpId="6" animBg="1"/>
      <p:bldP spid="8" grpId="7" animBg="1"/>
      <p:bldP spid="9" grpId="1" animBg="1"/>
      <p:bldP spid="10" grpId="3" animBg="1"/>
      <p:bldP spid="11" grpId="5" animBg="1"/>
      <p:bldP spid="12" grpId="4" animBg="1"/>
      <p:bldP spid="13" grpId="8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588" y="1763639"/>
            <a:ext cx="9472441" cy="464931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400800" y="3629058"/>
            <a:ext cx="1143000" cy="182262"/>
          </a:xfrm>
          <a:prstGeom prst="rect">
            <a:avLst/>
          </a:prstGeom>
          <a:noFill/>
          <a:ln w="12700" cap="flat">
            <a:solidFill>
              <a:srgbClr val="C00000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1963" y="932410"/>
            <a:ext cx="4200525" cy="4972050"/>
          </a:xfrm>
          <a:prstGeom prst="rect">
            <a:avLst/>
          </a:prstGeom>
        </p:spPr>
      </p:pic>
      <p:sp>
        <p:nvSpPr>
          <p:cNvPr id="5" name="Title 17"/>
          <p:cNvSpPr>
            <a:spLocks noGrp="1"/>
          </p:cNvSpPr>
          <p:nvPr>
            <p:ph type="title" idx="1"/>
          </p:nvPr>
        </p:nvSpPr>
        <p:spPr>
          <a:xfrm>
            <a:off x="274432" y="360277"/>
            <a:ext cx="11618056" cy="1325563"/>
          </a:xfrm>
        </p:spPr>
        <p:txBody>
          <a:bodyPr vert="horz" rtlCol="0"/>
          <a:lstStyle/>
          <a:p>
            <a:r>
              <a:rPr lang="en-US" dirty="0"/>
              <a:t>Object Repository</a:t>
            </a:r>
          </a:p>
        </p:txBody>
      </p:sp>
      <p:sp>
        <p:nvSpPr>
          <p:cNvPr id="6" name="Rectangle 5"/>
          <p:cNvSpPr/>
          <p:nvPr/>
        </p:nvSpPr>
        <p:spPr>
          <a:xfrm>
            <a:off x="6400800" y="3630572"/>
            <a:ext cx="1143000" cy="180748"/>
          </a:xfrm>
          <a:prstGeom prst="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7" name="Connector: Elbow 6"/>
          <p:cNvCxnSpPr>
            <a:cxnSpLocks/>
            <a:stCxn id="8" idx="1"/>
            <a:endCxn id="6" idx="3"/>
          </p:cNvCxnSpPr>
          <p:nvPr/>
        </p:nvCxnSpPr>
        <p:spPr>
          <a:xfrm rot="10800000" flipV="1">
            <a:off x="7543800" y="3432222"/>
            <a:ext cx="700452" cy="288724"/>
          </a:xfrm>
          <a:prstGeom prst="bentConnector3">
            <a:avLst>
              <a:gd name="adj1" fmla="val 50000"/>
            </a:avLst>
          </a:prstGeom>
          <a:ln>
            <a:solidFill>
              <a:srgbClr val="00B0F0"/>
            </a:solidFill>
            <a:headEnd type="oval" w="med" len="med"/>
            <a:tailEnd type="arrow" w="med" len="me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</p:cxnSp>
      <p:sp>
        <p:nvSpPr>
          <p:cNvPr id="8" name="Rectangle 7"/>
          <p:cNvSpPr/>
          <p:nvPr/>
        </p:nvSpPr>
        <p:spPr>
          <a:xfrm>
            <a:off x="8244252" y="3324625"/>
            <a:ext cx="763409" cy="215193"/>
          </a:xfrm>
          <a:prstGeom prst="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animBg="1"/>
      <p:bldP spid="4" grpId="0" animBg="1"/>
      <p:bldP spid="6" grpId="2" animBg="1"/>
      <p:bldP spid="7" grpId="4" animBg="1"/>
      <p:bldP spid="8" grpId="3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>
            <a:spLocks noGrp="1"/>
          </p:cNvSpPr>
          <p:nvPr>
            <p:ph type="subTitle"/>
          </p:nvPr>
        </p:nvSpPr>
        <p:spPr/>
        <p:txBody>
          <a:bodyPr vert="horz" rtlCol="0"/>
          <a:lstStyle/>
          <a:p>
            <a:r>
              <a:rPr lang="en-US" sz="7100" b="1" i="0" u="none" strike="noStrike" cap="none" baseline="0" dirty="0">
                <a:solidFill>
                  <a:schemeClr val="bg1"/>
                </a:solidFill>
                <a:latin typeface="+mn-lt"/>
              </a:rPr>
              <a:t>Object Repository 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 idx="1"/>
          </p:nvPr>
        </p:nvSpPr>
        <p:spPr/>
        <p:txBody>
          <a:bodyPr vert="horz" rtlCol="0"/>
          <a:lstStyle/>
          <a:p>
            <a:r>
              <a:rPr lang="en-US" sz="6600" i="0" u="none" strike="noStrike" dirty="0">
                <a:solidFill>
                  <a:srgbClr val="103D6E"/>
                </a:solidFill>
                <a:latin typeface="+mn-lt"/>
              </a:rPr>
              <a:t>demonstrating</a:t>
            </a:r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5"/>
          <p:cNvPicPr>
            <a:picLocks noGrp="1" noChangeAspect="1"/>
          </p:cNvPicPr>
          <p:nvPr>
            <p:ph type="pic"/>
          </p:nvPr>
        </p:nvPicPr>
        <p:blipFill>
          <a:blip r:embed="rId2"/>
          <a:srcRect t="31" b="31"/>
          <a:stretch>
            <a:fillRect/>
          </a:stretch>
        </p:blipFill>
        <p:spPr>
          <a:xfrm>
            <a:off x="-34344" y="-29074"/>
            <a:ext cx="12253277" cy="5178924"/>
          </a:xfrm>
        </p:spPr>
      </p:pic>
      <p:sp>
        <p:nvSpPr>
          <p:cNvPr id="3" name="Title 2"/>
          <p:cNvSpPr>
            <a:spLocks noGrp="1"/>
          </p:cNvSpPr>
          <p:nvPr>
            <p:ph type="title" idx="1"/>
          </p:nvPr>
        </p:nvSpPr>
        <p:spPr/>
        <p:txBody>
          <a:bodyPr vert="horz" rtlCol="0">
            <a:normAutofit fontScale="90000"/>
          </a:bodyPr>
          <a:lstStyle/>
          <a:p>
            <a:r>
              <a:rPr lang="en-US" dirty="0"/>
              <a:t>Automation out of the box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>
          <a:xfrm>
            <a:off x="1226930" y="6014154"/>
            <a:ext cx="9153685" cy="601663"/>
          </a:xfrm>
        </p:spPr>
        <p:txBody>
          <a:bodyPr vert="horz" rtlCol="0">
            <a:normAutofit/>
          </a:bodyPr>
          <a:lstStyle/>
          <a:p>
            <a:r>
              <a:rPr lang="en-US" sz="3600" i="0" u="none" strike="noStrike" dirty="0">
                <a:solidFill>
                  <a:schemeClr val="tx1"/>
                </a:solidFill>
                <a:latin typeface="+mn-lt"/>
              </a:rPr>
              <a:t>sometimes it's like having 80% of a camera.</a:t>
            </a:r>
          </a:p>
        </p:txBody>
      </p:sp>
      <p:sp>
        <p:nvSpPr>
          <p:cNvPr id="5" name="TextBox 4"/>
          <p:cNvSpPr txBox="1">
            <a:spLocks noGrp="1"/>
          </p:cNvSpPr>
          <p:nvPr/>
        </p:nvSpPr>
        <p:spPr>
          <a:xfrm>
            <a:off x="407302" y="2918299"/>
            <a:ext cx="10848975" cy="1916363"/>
          </a:xfrm>
          <a:prstGeom prst="rect">
            <a:avLst/>
          </a:prstGeom>
        </p:spPr>
        <p:txBody>
          <a:bodyPr vert="horz" rtlCol="0"/>
          <a:lstStyle/>
          <a:p>
            <a:r>
              <a:rPr lang="en-US" sz="7100" b="1" i="0" u="none" strike="noStrike" cap="none" baseline="0" dirty="0">
                <a:solidFill>
                  <a:schemeClr val="bg1"/>
                </a:solidFill>
                <a:latin typeface="+mn-lt"/>
              </a:rPr>
              <a:t>Problem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autoUpdateAnimBg="0"/>
      <p:bldP spid="4" grpId="2" build="p" autoUpdateAnimBg="0"/>
      <p:bldP spid="5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12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4062801663"/>
              </p:ext>
            </p:extLst>
          </p:nvPr>
        </p:nvGraphicFramePr>
        <p:xfrm>
          <a:off x="6830026" y="1728528"/>
          <a:ext cx="4590241" cy="2971800"/>
        </p:xfrm>
        <a:graphic>
          <a:graphicData uri="http://schemas.openxmlformats.org/drawingml/2006/table">
            <a:tbl>
              <a:tblPr firstRow="1" bandCol="1">
                <a:tableStyleId>{670A4946-3B74-4935-B82D-740F46B0C28B}</a:tableStyleId>
              </a:tblPr>
              <a:tblGrid>
                <a:gridCol w="623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90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803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1475">
                <a:tc>
                  <a:txBody>
                    <a:bodyPr/>
                    <a:lstStyle/>
                    <a:p>
                      <a:r>
                        <a:rPr lang="en-US" dirty="0"/>
                        <a:t>icon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tag equals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type equals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comment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default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dk1"/>
                          </a:solidFill>
                          <a:latin typeface="Microsoft JhengHei Light"/>
                        </a:rPr>
                        <a:t>button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dk1"/>
                          </a:solidFill>
                          <a:latin typeface="Microsoft JhengHei Light"/>
                        </a:rPr>
                        <a:t>text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dk1"/>
                          </a:solidFill>
                          <a:latin typeface="Microsoft JhengHei Light"/>
                        </a:rPr>
                        <a:t>input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radio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dk1"/>
                          </a:solidFill>
                          <a:latin typeface="Microsoft JhengHei Light"/>
                        </a:rPr>
                        <a:t>input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dk1"/>
                          </a:solidFill>
                          <a:latin typeface="Microsoft JhengHei Light"/>
                        </a:rPr>
                        <a:t>checkbox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dk1"/>
                        </a:solidFill>
                        <a:latin typeface="Microsoft JhengHei Ligh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dk1"/>
                          </a:solidFill>
                          <a:latin typeface="Microsoft JhengHei Light"/>
                        </a:rPr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dk1"/>
                          </a:solidFill>
                          <a:latin typeface="Microsoft JhengHei Light"/>
                        </a:rPr>
                        <a:t>URL </a:t>
                      </a:r>
                      <a:r>
                        <a:rPr lang="en-US" dirty="0"/>
                        <a:t>link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dk1"/>
                          </a:solidFill>
                          <a:latin typeface="Microsoft JhengHei Light"/>
                        </a:rPr>
                        <a:t>image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1696835"/>
                  </a:ext>
                </a:extLst>
              </a:tr>
            </a:tbl>
          </a:graphicData>
        </a:graphic>
      </p:graphicFrame>
      <p:sp>
        <p:nvSpPr>
          <p:cNvPr id="3" name="Text Placeholder 27"/>
          <p:cNvSpPr>
            <a:spLocks noGrp="1"/>
          </p:cNvSpPr>
          <p:nvPr>
            <p:ph type="body" idx="1"/>
          </p:nvPr>
        </p:nvSpPr>
        <p:spPr/>
        <p:txBody>
          <a:bodyPr vert="horz" rtlCol="0"/>
          <a:lstStyle/>
          <a:p>
            <a:pPr>
              <a:lnSpc>
                <a:spcPct val="100000"/>
              </a:lnSpc>
            </a:pPr>
            <a:r>
              <a:rPr lang="en-US" dirty="0"/>
              <a:t>Scalable POM implementation with Test Object Repository and Custom Keywords to increase the maintainability and reusability</a:t>
            </a:r>
          </a:p>
          <a:p>
            <a:pPr>
              <a:lnSpc>
                <a:spcPct val="100000"/>
              </a:lnSpc>
            </a:pPr>
            <a:r>
              <a:rPr lang="en-US" sz="1000" dirty="0"/>
              <a:t>https://www.katalon.com/katalon-studio/</a:t>
            </a:r>
          </a:p>
          <a:p>
            <a:pPr>
              <a:lnSpc>
                <a:spcPct val="100000"/>
              </a:lnSpc>
            </a:pPr>
            <a:endParaRPr lang="en-US" dirty="0"/>
          </a:p>
          <a:p>
            <a:pPr>
              <a:lnSpc>
                <a:spcPct val="100000"/>
              </a:lnSpc>
            </a:pPr>
            <a:endParaRPr lang="en-US" dirty="0"/>
          </a:p>
        </p:txBody>
      </p:sp>
      <p:sp>
        <p:nvSpPr>
          <p:cNvPr id="4" name="Text Placeholder 29"/>
          <p:cNvSpPr>
            <a:spLocks noGrp="1"/>
          </p:cNvSpPr>
          <p:nvPr>
            <p:ph type="body" idx="2"/>
          </p:nvPr>
        </p:nvSpPr>
        <p:spPr/>
        <p:txBody>
          <a:bodyPr vert="horz" rtlCol="0"/>
          <a:lstStyle/>
          <a:p>
            <a:r>
              <a:rPr lang="en-US" dirty="0"/>
              <a:t>Page Object Model (POM)</a:t>
            </a:r>
          </a:p>
        </p:txBody>
      </p:sp>
      <p:sp>
        <p:nvSpPr>
          <p:cNvPr id="5" name="Title 17"/>
          <p:cNvSpPr>
            <a:spLocks noGrp="1"/>
          </p:cNvSpPr>
          <p:nvPr>
            <p:ph type="title" idx="3"/>
          </p:nvPr>
        </p:nvSpPr>
        <p:spPr>
          <a:xfrm>
            <a:off x="274431" y="365125"/>
            <a:ext cx="11719684" cy="1325563"/>
          </a:xfrm>
        </p:spPr>
        <p:txBody>
          <a:bodyPr vert="horz" rtlCol="0">
            <a:normAutofit/>
          </a:bodyPr>
          <a:lstStyle/>
          <a:p>
            <a:r>
              <a:rPr lang="en-US" dirty="0"/>
              <a:t>Object Repository</a:t>
            </a: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>
          <a:xfrm>
            <a:off x="6868126" y="2081811"/>
            <a:ext cx="569223" cy="2260730"/>
            <a:chOff x="6351289" y="653920"/>
            <a:chExt cx="569223" cy="2260730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39500" y="1085850"/>
              <a:ext cx="390525" cy="295275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68063" y="1419225"/>
              <a:ext cx="533400" cy="400050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368063" y="653920"/>
              <a:ext cx="542925" cy="428625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351289" y="1749352"/>
              <a:ext cx="557423" cy="434601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368063" y="2151129"/>
              <a:ext cx="552450" cy="409575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368063" y="2524125"/>
              <a:ext cx="542925" cy="390525"/>
            </a:xfrm>
            <a:prstGeom prst="rect">
              <a:avLst/>
            </a:prstGeom>
          </p:spPr>
        </p:pic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AA34EAC2-2E7B-4AEB-BD0B-2BEED6F28FE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25500" y="4410019"/>
            <a:ext cx="259423" cy="21078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8335ACB1-42F3-4A13-9EB4-AD40D2B3153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400" y="3886200"/>
            <a:ext cx="1724266" cy="2705478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>
            <a:spLocks noGrp="1"/>
          </p:cNvSpPr>
          <p:nvPr>
            <p:ph type="subTitle"/>
          </p:nvPr>
        </p:nvSpPr>
        <p:spPr>
          <a:xfrm>
            <a:off x="1238250" y="2741725"/>
            <a:ext cx="10953750" cy="3194204"/>
          </a:xfrm>
        </p:spPr>
        <p:txBody>
          <a:bodyPr vert="horz" rtlCol="0"/>
          <a:lstStyle/>
          <a:p>
            <a:r>
              <a:rPr lang="en-US" sz="7100" b="1" i="0" u="none" strike="noStrike" cap="none" baseline="0" dirty="0">
                <a:solidFill>
                  <a:schemeClr val="bg1"/>
                </a:solidFill>
                <a:latin typeface="+mn-lt"/>
              </a:rPr>
              <a:t>Call Blocks </a:t>
            </a:r>
            <a:r>
              <a:rPr lang="en-US" sz="4000" b="0" dirty="0"/>
              <a:t>(Call Test Cases)</a:t>
            </a:r>
            <a:r>
              <a:rPr lang="en-US" sz="4000" b="0" i="0" u="none" strike="noStrike" cap="none" baseline="0" dirty="0">
                <a:solidFill>
                  <a:schemeClr val="bg1"/>
                </a:solidFill>
                <a:latin typeface="+mn-lt"/>
              </a:rPr>
              <a:t>, </a:t>
            </a:r>
            <a:r>
              <a:rPr lang="en-US" sz="7100" b="1" i="0" u="none" strike="noStrike" cap="none" baseline="0" dirty="0">
                <a:solidFill>
                  <a:schemeClr val="bg1"/>
                </a:solidFill>
                <a:latin typeface="+mn-lt"/>
              </a:rPr>
              <a:t>Statements, and Keywords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 idx="1"/>
          </p:nvPr>
        </p:nvSpPr>
        <p:spPr/>
        <p:txBody>
          <a:bodyPr vert="horz" rtlCol="0"/>
          <a:lstStyle/>
          <a:p>
            <a:r>
              <a:rPr lang="en-US" sz="6600" i="0" u="none" strike="noStrike" dirty="0">
                <a:solidFill>
                  <a:srgbClr val="103D6E"/>
                </a:solidFill>
                <a:latin typeface="+mn-lt"/>
              </a:rPr>
              <a:t>Achieving success</a:t>
            </a:r>
          </a:p>
        </p:txBody>
      </p:sp>
      <p:sp>
        <p:nvSpPr>
          <p:cNvPr id="4" name="TextBox 3"/>
          <p:cNvSpPr txBox="1">
            <a:spLocks noGrp="1"/>
          </p:cNvSpPr>
          <p:nvPr/>
        </p:nvSpPr>
        <p:spPr>
          <a:xfrm>
            <a:off x="1238250" y="3711952"/>
            <a:ext cx="10848975" cy="2223977"/>
          </a:xfrm>
          <a:prstGeom prst="rect">
            <a:avLst/>
          </a:prstGeom>
        </p:spPr>
        <p:txBody>
          <a:bodyPr vert="horz" rtlCol="0" anchor="b"/>
          <a:lstStyle/>
          <a:p>
            <a:endParaRPr dirty="0"/>
          </a:p>
          <a:p>
            <a:r>
              <a:rPr lang="en-US" sz="5200" i="0" u="none" strike="noStrike" dirty="0">
                <a:solidFill>
                  <a:srgbClr val="103D6E"/>
                </a:solidFill>
                <a:latin typeface="+mn-lt"/>
              </a:rPr>
              <a:t>4</a:t>
            </a:r>
            <a:r>
              <a:rPr lang="en-US" sz="5200" i="0" u="none" strike="noStrike" baseline="30000" dirty="0">
                <a:solidFill>
                  <a:srgbClr val="103D6E"/>
                </a:solidFill>
                <a:latin typeface="+mn-lt"/>
              </a:rPr>
              <a:t>th</a:t>
            </a:r>
            <a:r>
              <a:rPr lang="en-US" sz="5200" i="0" u="none" strike="noStrike" dirty="0">
                <a:solidFill>
                  <a:srgbClr val="103D6E"/>
                </a:solidFill>
                <a:latin typeface="+mn-lt"/>
              </a:rPr>
              <a:t> success step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287000" y="0"/>
            <a:ext cx="1905000" cy="2686050"/>
          </a:xfrm>
          <a:prstGeom prst="rect">
            <a:avLst/>
          </a:prstGeom>
        </p:spPr>
        <p:txBody>
          <a:bodyPr vert="horz" lIns="95250" tIns="47625" rIns="95250" bIns="47625" rtlCol="0" anchor="ctr">
            <a:spAutoFit/>
          </a:bodyPr>
          <a:lstStyle/>
          <a:p>
            <a:pPr algn="ctr">
              <a:defRPr lang="en-US" sz="1500" dirty="0"/>
            </a:pPr>
            <a:r>
              <a:rPr lang="en-US" sz="17000" b="1" dirty="0">
                <a:solidFill>
                  <a:schemeClr val="bg1"/>
                </a:solidFill>
                <a:latin typeface="Arvo"/>
              </a:rPr>
              <a:t>4</a:t>
            </a:r>
          </a:p>
        </p:txBody>
      </p:sp>
    </p:spTree>
  </p:cSld>
  <p:clrMapOvr>
    <a:masterClrMapping/>
  </p:clrMapOvr>
  <p:transition spd="med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r="72008"/>
          <a:stretch/>
        </p:blipFill>
        <p:spPr>
          <a:xfrm>
            <a:off x="785897" y="1746746"/>
            <a:ext cx="3100303" cy="4266049"/>
          </a:xfrm>
          <a:prstGeom prst="rect">
            <a:avLst/>
          </a:prstGeom>
        </p:spPr>
      </p:pic>
      <p:sp>
        <p:nvSpPr>
          <p:cNvPr id="3" name="Title 17"/>
          <p:cNvSpPr>
            <a:spLocks noGrp="1"/>
          </p:cNvSpPr>
          <p:nvPr>
            <p:ph type="title" idx="1"/>
          </p:nvPr>
        </p:nvSpPr>
        <p:spPr/>
        <p:txBody>
          <a:bodyPr vert="horz" rtlCol="0"/>
          <a:lstStyle/>
          <a:p>
            <a:r>
              <a:rPr lang="en-US" dirty="0"/>
              <a:t>Call Blocks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0356991" y="6154750"/>
            <a:ext cx="1835009" cy="700563"/>
            <a:chOff x="10234651" y="5943979"/>
            <a:chExt cx="1835009" cy="700563"/>
          </a:xfrm>
        </p:grpSpPr>
        <p:sp>
          <p:nvSpPr>
            <p:cNvPr id="5" name="TextBox 10"/>
            <p:cNvSpPr txBox="1"/>
            <p:nvPr userDrawn="1"/>
          </p:nvSpPr>
          <p:spPr>
            <a:xfrm>
              <a:off x="10234651" y="5943979"/>
              <a:ext cx="1835009" cy="584775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n-NZ" sz="3200" b="1" dirty="0">
                  <a:solidFill>
                    <a:schemeClr val="tx1"/>
                  </a:solidFill>
                  <a:latin typeface="Microsoft JhengHei"/>
                </a:rPr>
                <a:t>testRUN</a:t>
              </a:r>
            </a:p>
          </p:txBody>
        </p:sp>
        <p:sp>
          <p:nvSpPr>
            <p:cNvPr id="6" name="TextBox 11"/>
            <p:cNvSpPr txBox="1"/>
            <p:nvPr userDrawn="1"/>
          </p:nvSpPr>
          <p:spPr>
            <a:xfrm>
              <a:off x="10826181" y="6336764"/>
              <a:ext cx="1221809" cy="307777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n-NZ" sz="1400" b="1" dirty="0">
                  <a:solidFill>
                    <a:srgbClr val="1FA9FF"/>
                  </a:solidFill>
                  <a:latin typeface="Microsoft JhengHei Light"/>
                </a:rPr>
                <a:t>testrun.co.nz</a:t>
              </a:r>
            </a:p>
          </p:txBody>
        </p:sp>
      </p:grpSp>
      <p:sp>
        <p:nvSpPr>
          <p:cNvPr id="23" name="Rectangle 22">
            <a:extLst>
              <a:ext uri="{FF2B5EF4-FFF2-40B4-BE49-F238E27FC236}">
                <a16:creationId xmlns:a16="http://schemas.microsoft.com/office/drawing/2014/main" id="{2221AAAD-6A9B-4CB6-8ED6-7075B468B394}"/>
              </a:ext>
            </a:extLst>
          </p:cNvPr>
          <p:cNvSpPr/>
          <p:nvPr/>
        </p:nvSpPr>
        <p:spPr>
          <a:xfrm>
            <a:off x="1006512" y="2448448"/>
            <a:ext cx="2651088" cy="927798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851FEF2-2620-40D9-9A0E-D007FDDDF290}"/>
              </a:ext>
            </a:extLst>
          </p:cNvPr>
          <p:cNvSpPr/>
          <p:nvPr/>
        </p:nvSpPr>
        <p:spPr>
          <a:xfrm>
            <a:off x="1001488" y="3387969"/>
            <a:ext cx="2651088" cy="927798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D16ABBF-23F7-43B2-B6DB-1A95C894BCF9}"/>
              </a:ext>
            </a:extLst>
          </p:cNvPr>
          <p:cNvSpPr/>
          <p:nvPr/>
        </p:nvSpPr>
        <p:spPr>
          <a:xfrm>
            <a:off x="4114800" y="1679802"/>
            <a:ext cx="68337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dirty="0"/>
              <a:t>One can structure scripts in folders as required.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9D4399D-1EB8-438D-96AE-9A60241469F3}"/>
              </a:ext>
            </a:extLst>
          </p:cNvPr>
          <p:cNvSpPr/>
          <p:nvPr/>
        </p:nvSpPr>
        <p:spPr>
          <a:xfrm>
            <a:off x="4095092" y="2362200"/>
            <a:ext cx="68534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b="1" dirty="0"/>
              <a:t>Blocks</a:t>
            </a:r>
            <a:r>
              <a:rPr lang="en-US" dirty="0"/>
              <a:t> – scripts that can not be independently executed.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815000D-6551-48A2-B708-5A075D436831}"/>
              </a:ext>
            </a:extLst>
          </p:cNvPr>
          <p:cNvSpPr/>
          <p:nvPr/>
        </p:nvSpPr>
        <p:spPr>
          <a:xfrm>
            <a:off x="4114799" y="3363811"/>
            <a:ext cx="68337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b="1" dirty="0"/>
              <a:t>Scenarios</a:t>
            </a:r>
            <a:r>
              <a:rPr lang="en-US" dirty="0"/>
              <a:t> – scripts that are made up of reusable blocks and are designed to be executed.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7" grpId="0"/>
      <p:bldP spid="2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96" y="1746746"/>
            <a:ext cx="11075781" cy="4266049"/>
          </a:xfrm>
          <a:prstGeom prst="rect">
            <a:avLst/>
          </a:prstGeom>
        </p:spPr>
      </p:pic>
      <p:sp>
        <p:nvSpPr>
          <p:cNvPr id="3" name="Title 17"/>
          <p:cNvSpPr>
            <a:spLocks noGrp="1"/>
          </p:cNvSpPr>
          <p:nvPr>
            <p:ph type="title" idx="1"/>
          </p:nvPr>
        </p:nvSpPr>
        <p:spPr/>
        <p:txBody>
          <a:bodyPr vert="horz" rtlCol="0"/>
          <a:lstStyle/>
          <a:p>
            <a:r>
              <a:rPr lang="en-US" dirty="0"/>
              <a:t>Call Blocks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0356991" y="6154750"/>
            <a:ext cx="1835009" cy="700563"/>
            <a:chOff x="10234651" y="5943979"/>
            <a:chExt cx="1835009" cy="700563"/>
          </a:xfrm>
        </p:grpSpPr>
        <p:sp>
          <p:nvSpPr>
            <p:cNvPr id="5" name="TextBox 10"/>
            <p:cNvSpPr txBox="1"/>
            <p:nvPr userDrawn="1"/>
          </p:nvSpPr>
          <p:spPr>
            <a:xfrm>
              <a:off x="10234651" y="5943979"/>
              <a:ext cx="1835009" cy="584775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n-NZ" sz="3200" b="1" dirty="0">
                  <a:solidFill>
                    <a:schemeClr val="tx1"/>
                  </a:solidFill>
                  <a:latin typeface="Microsoft JhengHei"/>
                </a:rPr>
                <a:t>testRUN</a:t>
              </a:r>
            </a:p>
          </p:txBody>
        </p:sp>
        <p:sp>
          <p:nvSpPr>
            <p:cNvPr id="6" name="TextBox 11"/>
            <p:cNvSpPr txBox="1"/>
            <p:nvPr userDrawn="1"/>
          </p:nvSpPr>
          <p:spPr>
            <a:xfrm>
              <a:off x="10826181" y="6336764"/>
              <a:ext cx="1221809" cy="307777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n-NZ" sz="1400" b="1" dirty="0">
                  <a:solidFill>
                    <a:srgbClr val="1FA9FF"/>
                  </a:solidFill>
                  <a:latin typeface="Microsoft JhengHei Light"/>
                </a:rPr>
                <a:t>testrun.co.nz</a:t>
              </a:r>
            </a:p>
          </p:txBody>
        </p:sp>
      </p:grpSp>
      <p:sp>
        <p:nvSpPr>
          <p:cNvPr id="7" name="Rectangle 6"/>
          <p:cNvSpPr/>
          <p:nvPr/>
        </p:nvSpPr>
        <p:spPr>
          <a:xfrm>
            <a:off x="1375407" y="3220965"/>
            <a:ext cx="770058" cy="163776"/>
          </a:xfrm>
          <a:prstGeom prst="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376872" y="2826798"/>
            <a:ext cx="770058" cy="185714"/>
          </a:xfrm>
          <a:prstGeom prst="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5772138" y="2748289"/>
            <a:ext cx="743739" cy="173810"/>
          </a:xfrm>
          <a:prstGeom prst="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5775390" y="2917945"/>
            <a:ext cx="743739" cy="168704"/>
          </a:xfrm>
          <a:prstGeom prst="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9099159" y="2730980"/>
            <a:ext cx="2705368" cy="998361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8846" y="3865401"/>
            <a:ext cx="5008143" cy="2543959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6766874" y="5038725"/>
            <a:ext cx="2427425" cy="998361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14" name="Connector: Elbow 13"/>
          <p:cNvCxnSpPr>
            <a:stCxn id="11" idx="2"/>
            <a:endCxn id="13" idx="0"/>
          </p:cNvCxnSpPr>
          <p:nvPr/>
        </p:nvCxnSpPr>
        <p:spPr>
          <a:xfrm rot="5400000">
            <a:off x="8560319" y="3147335"/>
            <a:ext cx="1307619" cy="2475158"/>
          </a:xfrm>
          <a:prstGeom prst="bentConnector3">
            <a:avLst>
              <a:gd name="adj1" fmla="val 50067"/>
            </a:avLst>
          </a:prstGeom>
          <a:ln>
            <a:solidFill>
              <a:srgbClr val="C00000"/>
            </a:solidFill>
            <a:headEnd type="oval" w="med" len="med"/>
            <a:tailEnd type="arrow" w="med" len="me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</p:cxnSp>
      <p:sp>
        <p:nvSpPr>
          <p:cNvPr id="15" name="Rectangle 14"/>
          <p:cNvSpPr/>
          <p:nvPr/>
        </p:nvSpPr>
        <p:spPr>
          <a:xfrm>
            <a:off x="3921229" y="1752600"/>
            <a:ext cx="2172345" cy="227690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375407" y="3922257"/>
            <a:ext cx="2042230" cy="195875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17" name="Connector: Elbow 16"/>
          <p:cNvCxnSpPr>
            <a:stCxn id="16" idx="3"/>
            <a:endCxn id="15" idx="1"/>
          </p:cNvCxnSpPr>
          <p:nvPr/>
        </p:nvCxnSpPr>
        <p:spPr>
          <a:xfrm flipV="1">
            <a:off x="3413758" y="1866900"/>
            <a:ext cx="507471" cy="2150607"/>
          </a:xfrm>
          <a:prstGeom prst="bentConnector3">
            <a:avLst>
              <a:gd name="adj1" fmla="val 50382"/>
            </a:avLst>
          </a:prstGeom>
          <a:ln>
            <a:solidFill>
              <a:srgbClr val="C00000"/>
            </a:solidFill>
            <a:headEnd type="oval" w="med" len="med"/>
            <a:tailEnd type="arrow" w="med" len="me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</p:cxnSp>
      <p:cxnSp>
        <p:nvCxnSpPr>
          <p:cNvPr id="18" name="Connector: Elbow 17"/>
          <p:cNvCxnSpPr>
            <a:stCxn id="7" idx="3"/>
            <a:endCxn id="9" idx="1"/>
          </p:cNvCxnSpPr>
          <p:nvPr/>
        </p:nvCxnSpPr>
        <p:spPr>
          <a:xfrm flipV="1">
            <a:off x="2146932" y="2834014"/>
            <a:ext cx="3625206" cy="472676"/>
          </a:xfrm>
          <a:prstGeom prst="bentConnector3">
            <a:avLst>
              <a:gd name="adj1" fmla="val 50020"/>
            </a:avLst>
          </a:prstGeom>
          <a:ln>
            <a:solidFill>
              <a:srgbClr val="00B0F0"/>
            </a:solidFill>
            <a:headEnd type="oval" w="med" len="med"/>
            <a:tailEnd type="arrow" w="med" len="me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</p:cxnSp>
      <p:cxnSp>
        <p:nvCxnSpPr>
          <p:cNvPr id="19" name="Connector: Elbow 18"/>
          <p:cNvCxnSpPr>
            <a:stCxn id="8" idx="3"/>
            <a:endCxn id="10" idx="3"/>
          </p:cNvCxnSpPr>
          <p:nvPr/>
        </p:nvCxnSpPr>
        <p:spPr>
          <a:xfrm>
            <a:off x="2148398" y="2922047"/>
            <a:ext cx="4369940" cy="81621"/>
          </a:xfrm>
          <a:prstGeom prst="bentConnector5">
            <a:avLst>
              <a:gd name="adj1" fmla="val 24185"/>
              <a:gd name="adj2" fmla="val -471815"/>
              <a:gd name="adj3" fmla="val 108515"/>
            </a:avLst>
          </a:prstGeom>
          <a:ln>
            <a:solidFill>
              <a:srgbClr val="00B0F0"/>
            </a:solidFill>
            <a:headEnd type="oval" w="med" len="med"/>
            <a:tailEnd type="arrow" w="med" len="me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</p:cxnSp>
      <p:sp>
        <p:nvSpPr>
          <p:cNvPr id="20" name="Rectangle 19"/>
          <p:cNvSpPr/>
          <p:nvPr/>
        </p:nvSpPr>
        <p:spPr>
          <a:xfrm>
            <a:off x="1375407" y="3034850"/>
            <a:ext cx="770058" cy="163776"/>
          </a:xfrm>
          <a:prstGeom prst="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21" name="Connector: Elbow 20"/>
          <p:cNvCxnSpPr>
            <a:stCxn id="20" idx="1"/>
            <a:endCxn id="22" idx="3"/>
          </p:cNvCxnSpPr>
          <p:nvPr/>
        </p:nvCxnSpPr>
        <p:spPr>
          <a:xfrm rot="10800000" flipH="1" flipV="1">
            <a:off x="1375407" y="3120575"/>
            <a:ext cx="5129771" cy="274678"/>
          </a:xfrm>
          <a:prstGeom prst="bentConnector5">
            <a:avLst>
              <a:gd name="adj1" fmla="val -7427"/>
              <a:gd name="adj2" fmla="val 158025"/>
              <a:gd name="adj3" fmla="val 107443"/>
            </a:avLst>
          </a:prstGeom>
          <a:ln>
            <a:solidFill>
              <a:srgbClr val="00B0F0"/>
            </a:solidFill>
            <a:headEnd type="oval" w="med" len="med"/>
            <a:tailEnd type="arrow" w="med" len="me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</p:cxnSp>
      <p:sp>
        <p:nvSpPr>
          <p:cNvPr id="22" name="Rectangle 21"/>
          <p:cNvSpPr/>
          <p:nvPr/>
        </p:nvSpPr>
        <p:spPr>
          <a:xfrm>
            <a:off x="5762230" y="3309530"/>
            <a:ext cx="743739" cy="173810"/>
          </a:xfrm>
          <a:prstGeom prst="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70601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7"/>
          <p:cNvSpPr>
            <a:spLocks noGrp="1"/>
          </p:cNvSpPr>
          <p:nvPr>
            <p:ph type="title" idx="1"/>
          </p:nvPr>
        </p:nvSpPr>
        <p:spPr/>
        <p:txBody>
          <a:bodyPr vert="horz" rtlCol="0"/>
          <a:lstStyle/>
          <a:p>
            <a:r>
              <a:rPr lang="en-US" dirty="0"/>
              <a:t>Call Blocks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0356991" y="6154750"/>
            <a:ext cx="1835009" cy="700563"/>
            <a:chOff x="10234651" y="5943979"/>
            <a:chExt cx="1835009" cy="700563"/>
          </a:xfrm>
        </p:grpSpPr>
        <p:sp>
          <p:nvSpPr>
            <p:cNvPr id="5" name="TextBox 10"/>
            <p:cNvSpPr txBox="1"/>
            <p:nvPr userDrawn="1"/>
          </p:nvSpPr>
          <p:spPr>
            <a:xfrm>
              <a:off x="10234651" y="5943979"/>
              <a:ext cx="1835009" cy="584775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n-NZ" sz="3200" b="1" dirty="0">
                  <a:solidFill>
                    <a:schemeClr val="tx1"/>
                  </a:solidFill>
                  <a:latin typeface="Microsoft JhengHei"/>
                </a:rPr>
                <a:t>testRUN</a:t>
              </a:r>
            </a:p>
          </p:txBody>
        </p:sp>
        <p:sp>
          <p:nvSpPr>
            <p:cNvPr id="6" name="TextBox 11"/>
            <p:cNvSpPr txBox="1"/>
            <p:nvPr userDrawn="1"/>
          </p:nvSpPr>
          <p:spPr>
            <a:xfrm>
              <a:off x="10826181" y="6336764"/>
              <a:ext cx="1221809" cy="307777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n-NZ" sz="1400" b="1" dirty="0">
                  <a:solidFill>
                    <a:srgbClr val="1FA9FF"/>
                  </a:solidFill>
                  <a:latin typeface="Microsoft JhengHei Light"/>
                </a:rPr>
                <a:t>testrun.co.nz</a:t>
              </a:r>
            </a:p>
          </p:txBody>
        </p:sp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604CFC32-21C2-44BD-A3D9-B5877F32B3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9493" y="1547550"/>
            <a:ext cx="9593014" cy="376290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6DD50CE5-ABD8-45A1-88A0-A1E6649EE07D}"/>
              </a:ext>
            </a:extLst>
          </p:cNvPr>
          <p:cNvSpPr/>
          <p:nvPr/>
        </p:nvSpPr>
        <p:spPr>
          <a:xfrm>
            <a:off x="2272029" y="3707728"/>
            <a:ext cx="586739" cy="191172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DB8EDF94-AAE0-4EB9-A5DA-AB02955D3800}"/>
              </a:ext>
            </a:extLst>
          </p:cNvPr>
          <p:cNvSpPr/>
          <p:nvPr/>
        </p:nvSpPr>
        <p:spPr>
          <a:xfrm>
            <a:off x="6083460" y="2446351"/>
            <a:ext cx="698340" cy="251460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29" name="Connector: Elbow 28">
            <a:extLst>
              <a:ext uri="{FF2B5EF4-FFF2-40B4-BE49-F238E27FC236}">
                <a16:creationId xmlns:a16="http://schemas.microsoft.com/office/drawing/2014/main" id="{E31D2B5C-8293-4CB4-BED0-ED0B375B0EAB}"/>
              </a:ext>
            </a:extLst>
          </p:cNvPr>
          <p:cNvCxnSpPr>
            <a:cxnSpLocks/>
          </p:cNvCxnSpPr>
          <p:nvPr/>
        </p:nvCxnSpPr>
        <p:spPr>
          <a:xfrm flipV="1">
            <a:off x="2858768" y="2590800"/>
            <a:ext cx="3237232" cy="1219202"/>
          </a:xfrm>
          <a:prstGeom prst="bentConnector3">
            <a:avLst>
              <a:gd name="adj1" fmla="val 21508"/>
            </a:avLst>
          </a:prstGeom>
          <a:ln>
            <a:solidFill>
              <a:srgbClr val="C00000"/>
            </a:solidFill>
            <a:headEnd type="oval" w="med" len="med"/>
            <a:tailEnd type="arrow" w="med" len="me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6526FC39-FFF9-4F87-88B7-BCBE1F2383B2}"/>
              </a:ext>
            </a:extLst>
          </p:cNvPr>
          <p:cNvSpPr/>
          <p:nvPr/>
        </p:nvSpPr>
        <p:spPr>
          <a:xfrm>
            <a:off x="3962400" y="4003965"/>
            <a:ext cx="4419600" cy="187035"/>
          </a:xfrm>
          <a:prstGeom prst="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57014526-3314-4245-B832-BAB79B877D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2586" y="2439124"/>
            <a:ext cx="7059010" cy="2905530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3BC064BA-C0C8-4403-936F-B89EA8346002}"/>
              </a:ext>
            </a:extLst>
          </p:cNvPr>
          <p:cNvSpPr/>
          <p:nvPr/>
        </p:nvSpPr>
        <p:spPr>
          <a:xfrm>
            <a:off x="4333875" y="3444902"/>
            <a:ext cx="6181725" cy="183147"/>
          </a:xfrm>
          <a:prstGeom prst="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E0B1819-43BC-49E6-92F1-18E9D94EAB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6661" y="1833703"/>
            <a:ext cx="1867161" cy="1543265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619F1A3E-3382-41EF-90C2-2A7E700F567C}"/>
              </a:ext>
            </a:extLst>
          </p:cNvPr>
          <p:cNvSpPr/>
          <p:nvPr/>
        </p:nvSpPr>
        <p:spPr>
          <a:xfrm>
            <a:off x="3436661" y="1841467"/>
            <a:ext cx="373339" cy="169399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474805F-319B-4FA6-9D68-268634345D28}"/>
              </a:ext>
            </a:extLst>
          </p:cNvPr>
          <p:cNvSpPr/>
          <p:nvPr/>
        </p:nvSpPr>
        <p:spPr>
          <a:xfrm>
            <a:off x="3469266" y="3160589"/>
            <a:ext cx="1795908" cy="204720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D8BF4AF-388D-4499-9BE8-121955D868B7}"/>
              </a:ext>
            </a:extLst>
          </p:cNvPr>
          <p:cNvSpPr/>
          <p:nvPr/>
        </p:nvSpPr>
        <p:spPr>
          <a:xfrm>
            <a:off x="5120907" y="5073418"/>
            <a:ext cx="729108" cy="237032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230AA7E-55CE-44EA-948D-205849C6402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4997" y="3682080"/>
            <a:ext cx="3829584" cy="1324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08108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28" grpId="0" animBg="1"/>
      <p:bldP spid="29" grpId="0" animBg="1"/>
      <p:bldP spid="34" grpId="0" animBg="1"/>
      <p:bldP spid="35" grpId="0" animBg="1"/>
      <p:bldP spid="17" grpId="0" animBg="1"/>
      <p:bldP spid="18" grpId="0" animBg="1"/>
      <p:bldP spid="1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>
            <a:spLocks noGrp="1"/>
          </p:cNvSpPr>
          <p:nvPr>
            <p:ph type="subTitle"/>
          </p:nvPr>
        </p:nvSpPr>
        <p:spPr/>
        <p:txBody>
          <a:bodyPr vert="horz" rtlCol="0"/>
          <a:lstStyle/>
          <a:p>
            <a:r>
              <a:rPr lang="en-US" sz="7100" b="1" i="0" u="none" strike="noStrike" cap="none" baseline="0" dirty="0">
                <a:solidFill>
                  <a:schemeClr val="bg1"/>
                </a:solidFill>
                <a:latin typeface="+mn-lt"/>
              </a:rPr>
              <a:t>Calls Blocks</a:t>
            </a:r>
            <a:br>
              <a:rPr lang="en-US" sz="7100" b="1" i="0" u="none" strike="noStrike" cap="none" baseline="0" dirty="0">
                <a:solidFill>
                  <a:schemeClr val="bg1"/>
                </a:solidFill>
                <a:latin typeface="+mn-lt"/>
              </a:rPr>
            </a:br>
            <a:r>
              <a:rPr lang="en-US" sz="4000" b="1" i="0" u="none" strike="noStrike" cap="none" baseline="0" dirty="0">
                <a:solidFill>
                  <a:schemeClr val="bg1"/>
                </a:solidFill>
                <a:latin typeface="+mn-lt"/>
              </a:rPr>
              <a:t>(Call Test Cases)</a:t>
            </a:r>
            <a:endParaRPr lang="en-US" sz="7100" b="1" i="0" u="none" strike="noStrike" cap="none" baseline="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Title 1"/>
          <p:cNvSpPr>
            <a:spLocks noGrp="1"/>
          </p:cNvSpPr>
          <p:nvPr>
            <p:ph type="title" idx="1"/>
          </p:nvPr>
        </p:nvSpPr>
        <p:spPr/>
        <p:txBody>
          <a:bodyPr vert="horz" rtlCol="0"/>
          <a:lstStyle/>
          <a:p>
            <a:r>
              <a:rPr lang="en-US" sz="6600" i="0" u="none" strike="noStrike" dirty="0">
                <a:solidFill>
                  <a:srgbClr val="103D6E"/>
                </a:solidFill>
                <a:latin typeface="+mn-lt"/>
              </a:rPr>
              <a:t>demonstrating</a:t>
            </a:r>
          </a:p>
        </p:txBody>
      </p:sp>
    </p:spTree>
    <p:extLst>
      <p:ext uri="{BB962C8B-B14F-4D97-AF65-F5344CB8AC3E}">
        <p14:creationId xmlns:p14="http://schemas.microsoft.com/office/powerpoint/2010/main" val="4136773241"/>
      </p:ext>
    </p:extLst>
  </p:cSld>
  <p:clrMapOvr>
    <a:masterClrMapping/>
  </p:clrMapOvr>
  <p:transition spd="med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7"/>
          <p:cNvSpPr>
            <a:spLocks noGrp="1"/>
          </p:cNvSpPr>
          <p:nvPr>
            <p:ph type="title" idx="1"/>
          </p:nvPr>
        </p:nvSpPr>
        <p:spPr/>
        <p:txBody>
          <a:bodyPr vert="horz" rtlCol="0"/>
          <a:lstStyle/>
          <a:p>
            <a:r>
              <a:rPr lang="en-US" dirty="0"/>
              <a:t>Statements</a:t>
            </a:r>
          </a:p>
        </p:txBody>
      </p:sp>
      <p:sp>
        <p:nvSpPr>
          <p:cNvPr id="10" name="Text Placeholder 27">
            <a:extLst>
              <a:ext uri="{FF2B5EF4-FFF2-40B4-BE49-F238E27FC236}">
                <a16:creationId xmlns:a16="http://schemas.microsoft.com/office/drawing/2014/main" id="{710237B1-E248-4B5B-A395-1EBDFC309204}"/>
              </a:ext>
            </a:extLst>
          </p:cNvPr>
          <p:cNvSpPr txBox="1">
            <a:spLocks/>
          </p:cNvSpPr>
          <p:nvPr/>
        </p:nvSpPr>
        <p:spPr>
          <a:xfrm>
            <a:off x="825328" y="2286000"/>
            <a:ext cx="10833271" cy="3716617"/>
          </a:xfrm>
          <a:prstGeom prst="rect">
            <a:avLst/>
          </a:prstGeom>
        </p:spPr>
        <p:txBody>
          <a:bodyPr vert="horz" rtlCol="0" anchor="t">
            <a:normAutofit/>
          </a:bodyPr>
          <a:lstStyle>
            <a:lvl1pPr lvl="0" algn="l" rtl="0">
              <a:lnSpc>
                <a:spcPct val="90000"/>
              </a:lnSpc>
              <a:spcBef>
                <a:spcPct val="0"/>
              </a:spcBef>
              <a:buNone/>
              <a:defRPr lang="en-NZ" sz="6000" dirty="0">
                <a:solidFill>
                  <a:srgbClr val="1FA9FF"/>
                </a:solidFill>
                <a:latin typeface="+mj-lt"/>
              </a:defRPr>
            </a:lvl1pPr>
          </a:lstStyle>
          <a:p>
            <a:pPr>
              <a:lnSpc>
                <a:spcPct val="100000"/>
              </a:lnSpc>
            </a:pPr>
            <a:r>
              <a:rPr lang="en-NZ" sz="4800" dirty="0">
                <a:solidFill>
                  <a:schemeClr val="tx2"/>
                </a:solidFill>
              </a:rPr>
              <a:t>Decision-making statement</a:t>
            </a:r>
          </a:p>
          <a:p>
            <a:pPr>
              <a:lnSpc>
                <a:spcPct val="100000"/>
              </a:lnSpc>
            </a:pPr>
            <a:r>
              <a:rPr lang="en-NZ" sz="4800" dirty="0">
                <a:solidFill>
                  <a:schemeClr val="tx2"/>
                </a:solidFill>
              </a:rPr>
              <a:t>Looping statements </a:t>
            </a:r>
          </a:p>
          <a:p>
            <a:pPr>
              <a:lnSpc>
                <a:spcPct val="100000"/>
              </a:lnSpc>
            </a:pPr>
            <a:r>
              <a:rPr lang="en-NZ" sz="4800" dirty="0">
                <a:solidFill>
                  <a:schemeClr val="tx2"/>
                </a:solidFill>
              </a:rPr>
              <a:t>Branching statements</a:t>
            </a:r>
          </a:p>
          <a:p>
            <a:pPr>
              <a:lnSpc>
                <a:spcPct val="100000"/>
              </a:lnSpc>
            </a:pPr>
            <a:r>
              <a:rPr lang="en-NZ" sz="4800" dirty="0">
                <a:solidFill>
                  <a:schemeClr val="tx2"/>
                </a:solidFill>
              </a:rPr>
              <a:t>Exception handling statements </a:t>
            </a:r>
          </a:p>
        </p:txBody>
      </p:sp>
    </p:spTree>
  </p:cSld>
  <p:clrMapOvr>
    <a:masterClrMapping/>
  </p:clrMapOvr>
  <p:transition spd="med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7"/>
          <p:cNvSpPr>
            <a:spLocks noGrp="1"/>
          </p:cNvSpPr>
          <p:nvPr>
            <p:ph type="title" idx="1"/>
          </p:nvPr>
        </p:nvSpPr>
        <p:spPr/>
        <p:txBody>
          <a:bodyPr vert="horz" rtlCol="0"/>
          <a:lstStyle/>
          <a:p>
            <a:r>
              <a:rPr lang="en-US" dirty="0"/>
              <a:t>Decision-making Statements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EF98F15-FEA0-4C7D-B7AA-183279C05C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912900"/>
            <a:ext cx="4681238" cy="457835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2BA936E-8D76-476E-8C4C-E4CD068B10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0900" y="1914521"/>
            <a:ext cx="6001588" cy="2717861"/>
          </a:xfrm>
          <a:prstGeom prst="rect">
            <a:avLst/>
          </a:prstGeom>
        </p:spPr>
      </p:pic>
      <p:sp>
        <p:nvSpPr>
          <p:cNvPr id="18" name="Arrow: Right 17">
            <a:extLst>
              <a:ext uri="{FF2B5EF4-FFF2-40B4-BE49-F238E27FC236}">
                <a16:creationId xmlns:a16="http://schemas.microsoft.com/office/drawing/2014/main" id="{CE9527FF-3FFF-414C-BB15-C687E9BBE534}"/>
              </a:ext>
            </a:extLst>
          </p:cNvPr>
          <p:cNvSpPr/>
          <p:nvPr/>
        </p:nvSpPr>
        <p:spPr>
          <a:xfrm>
            <a:off x="5257800" y="3186684"/>
            <a:ext cx="445008" cy="484632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FA8B8D4-A08C-4B67-AA8A-D47982C2A8F9}"/>
              </a:ext>
            </a:extLst>
          </p:cNvPr>
          <p:cNvSpPr/>
          <p:nvPr/>
        </p:nvSpPr>
        <p:spPr>
          <a:xfrm>
            <a:off x="411144" y="2994769"/>
            <a:ext cx="3434288" cy="318516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CDB5DD8-D94C-40D8-A2DB-2D1BA387C205}"/>
              </a:ext>
            </a:extLst>
          </p:cNvPr>
          <p:cNvSpPr/>
          <p:nvPr/>
        </p:nvSpPr>
        <p:spPr>
          <a:xfrm>
            <a:off x="5943600" y="3129266"/>
            <a:ext cx="2819400" cy="253202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268111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8" grpId="0" animBg="1"/>
      <p:bldP spid="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33C7AA2A-D2F9-4D86-8163-7CFE63BFE6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6973"/>
          <a:stretch/>
        </p:blipFill>
        <p:spPr>
          <a:xfrm>
            <a:off x="785896" y="1743075"/>
            <a:ext cx="8810625" cy="313372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63027"/>
          <a:stretch/>
        </p:blipFill>
        <p:spPr>
          <a:xfrm>
            <a:off x="785896" y="2800516"/>
            <a:ext cx="8810625" cy="1838325"/>
          </a:xfrm>
          <a:prstGeom prst="rect">
            <a:avLst/>
          </a:prstGeom>
        </p:spPr>
      </p:pic>
      <p:sp>
        <p:nvSpPr>
          <p:cNvPr id="3" name="Title 17"/>
          <p:cNvSpPr>
            <a:spLocks noGrp="1"/>
          </p:cNvSpPr>
          <p:nvPr>
            <p:ph type="title" idx="1"/>
          </p:nvPr>
        </p:nvSpPr>
        <p:spPr/>
        <p:txBody>
          <a:bodyPr vert="horz" rtlCol="0"/>
          <a:lstStyle/>
          <a:p>
            <a:r>
              <a:rPr lang="en-US" dirty="0"/>
              <a:t>IF Else Statements</a:t>
            </a:r>
          </a:p>
        </p:txBody>
      </p:sp>
      <p:sp>
        <p:nvSpPr>
          <p:cNvPr id="5" name="Rectangle 4"/>
          <p:cNvSpPr/>
          <p:nvPr/>
        </p:nvSpPr>
        <p:spPr>
          <a:xfrm>
            <a:off x="785896" y="3243472"/>
            <a:ext cx="7738012" cy="706510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5029166"/>
            <a:ext cx="7877174" cy="1057275"/>
          </a:xfrm>
          <a:prstGeom prst="rect">
            <a:avLst/>
          </a:prstGeom>
          <a:ln w="9525" cap="flat">
            <a:solidFill>
              <a:schemeClr val="tx1">
                <a:alpha val="50000"/>
              </a:schemeClr>
            </a:solidFill>
            <a:prstDash val="solid"/>
            <a:round/>
          </a:ln>
          <a:effectLst>
            <a:outerShdw dist="38100" dir="2700000">
              <a:srgbClr val="000000">
                <a:alpha val="39998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EE01322-6F9A-4DDF-B3AE-94EC1AC0011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21"/>
          <a:stretch/>
        </p:blipFill>
        <p:spPr>
          <a:xfrm>
            <a:off x="9093118" y="5339229"/>
            <a:ext cx="2753109" cy="21857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17494FC-401B-4906-BA1F-8F8DE86F533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1" t="8066" r="1132" b="15454"/>
          <a:stretch/>
        </p:blipFill>
        <p:spPr>
          <a:xfrm>
            <a:off x="9093118" y="5610191"/>
            <a:ext cx="2753109" cy="218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88024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7"/>
          <p:cNvSpPr>
            <a:spLocks noGrp="1"/>
          </p:cNvSpPr>
          <p:nvPr>
            <p:ph type="title" idx="1"/>
          </p:nvPr>
        </p:nvSpPr>
        <p:spPr/>
        <p:txBody>
          <a:bodyPr vert="horz" rtlCol="0">
            <a:normAutofit/>
          </a:bodyPr>
          <a:lstStyle/>
          <a:p>
            <a:r>
              <a:rPr lang="en-US" dirty="0"/>
              <a:t>Decision-making Statements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EF98F15-FEA0-4C7D-B7AA-183279C05C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912900"/>
            <a:ext cx="4681238" cy="457835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2BA936E-8D76-476E-8C4C-E4CD068B10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0900" y="1914521"/>
            <a:ext cx="6001588" cy="2717861"/>
          </a:xfrm>
          <a:prstGeom prst="rect">
            <a:avLst/>
          </a:prstGeom>
        </p:spPr>
      </p:pic>
      <p:sp>
        <p:nvSpPr>
          <p:cNvPr id="18" name="Arrow: Right 17">
            <a:extLst>
              <a:ext uri="{FF2B5EF4-FFF2-40B4-BE49-F238E27FC236}">
                <a16:creationId xmlns:a16="http://schemas.microsoft.com/office/drawing/2014/main" id="{CE9527FF-3FFF-414C-BB15-C687E9BBE534}"/>
              </a:ext>
            </a:extLst>
          </p:cNvPr>
          <p:cNvSpPr/>
          <p:nvPr/>
        </p:nvSpPr>
        <p:spPr>
          <a:xfrm>
            <a:off x="5257800" y="3186684"/>
            <a:ext cx="445008" cy="484632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57274A3-1382-471D-8C56-F375BBDF8E48}"/>
              </a:ext>
            </a:extLst>
          </p:cNvPr>
          <p:cNvSpPr/>
          <p:nvPr/>
        </p:nvSpPr>
        <p:spPr>
          <a:xfrm>
            <a:off x="411144" y="3352800"/>
            <a:ext cx="3434288" cy="318516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FE1F1FB-3486-4DE1-B0C3-607F6ABB6E63}"/>
              </a:ext>
            </a:extLst>
          </p:cNvPr>
          <p:cNvSpPr/>
          <p:nvPr/>
        </p:nvSpPr>
        <p:spPr>
          <a:xfrm>
            <a:off x="5943600" y="3418114"/>
            <a:ext cx="2819400" cy="253202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53750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Grp="1"/>
          </p:cNvSpPr>
          <p:nvPr/>
        </p:nvSpPr>
        <p:spPr>
          <a:xfrm>
            <a:off x="1238250" y="2495956"/>
            <a:ext cx="7453713" cy="977194"/>
          </a:xfrm>
          <a:prstGeom prst="rect">
            <a:avLst/>
          </a:prstGeom>
        </p:spPr>
        <p:txBody>
          <a:bodyPr vert="horz" rtlCol="0"/>
          <a:lstStyle/>
          <a:p>
            <a:r>
              <a:rPr lang="en-NZ" sz="7100" dirty="0">
                <a:solidFill>
                  <a:schemeClr val="bg1"/>
                </a:solidFill>
                <a:latin typeface="+mn-lt"/>
              </a:rPr>
              <a:t>Chris </a:t>
            </a:r>
            <a:r>
              <a:rPr lang="en-NZ" sz="7100" b="1" dirty="0">
                <a:solidFill>
                  <a:schemeClr val="bg1"/>
                </a:solidFill>
                <a:latin typeface="+mn-lt"/>
              </a:rPr>
              <a:t>Saunders</a:t>
            </a:r>
          </a:p>
        </p:txBody>
      </p:sp>
      <p:sp>
        <p:nvSpPr>
          <p:cNvPr id="4" name="TextBox 3"/>
          <p:cNvSpPr txBox="1">
            <a:spLocks noGrp="1"/>
          </p:cNvSpPr>
          <p:nvPr/>
        </p:nvSpPr>
        <p:spPr>
          <a:xfrm>
            <a:off x="1238250" y="3686175"/>
            <a:ext cx="7203281" cy="1803400"/>
          </a:xfrm>
          <a:prstGeom prst="rect">
            <a:avLst/>
          </a:prstGeom>
        </p:spPr>
        <p:txBody>
          <a:bodyPr vert="horz" rtlCol="0" anchor="t"/>
          <a:lstStyle/>
          <a:p>
            <a:r>
              <a:rPr lang="en-US" sz="6600" dirty="0">
                <a:solidFill>
                  <a:srgbClr val="103D6E"/>
                </a:solidFill>
                <a:latin typeface="+mn-lt"/>
              </a:rPr>
              <a:t>CEO</a:t>
            </a:r>
          </a:p>
          <a:p>
            <a:r>
              <a:rPr lang="en-US" sz="5000" dirty="0">
                <a:solidFill>
                  <a:srgbClr val="103D6E"/>
                </a:solidFill>
                <a:latin typeface="+mn-lt"/>
              </a:rPr>
              <a:t>testRUN</a:t>
            </a:r>
            <a:r>
              <a:rPr lang="en-NZ" sz="5000" dirty="0">
                <a:solidFill>
                  <a:srgbClr val="103D6E"/>
                </a:solidFill>
                <a:latin typeface="+mn-lt"/>
              </a:rPr>
              <a:t> New Zealand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232828" y="5324697"/>
            <a:ext cx="1905000" cy="308610"/>
          </a:xfrm>
          <a:prstGeom prst="rect">
            <a:avLst/>
          </a:prstGeom>
        </p:spPr>
        <p:txBody>
          <a:bodyPr vert="horz" lIns="95250" tIns="47625" rIns="95250" bIns="47625" rtlCol="0" anchor="ctr">
            <a:spAutoFit/>
          </a:bodyPr>
          <a:lstStyle/>
          <a:p>
            <a:pPr algn="ctr">
              <a:defRPr lang="en-US" sz="1400" dirty="0"/>
            </a:pPr>
            <a:r>
              <a:rPr lang="en-US" dirty="0">
                <a:solidFill>
                  <a:schemeClr val="bg1"/>
                </a:solidFill>
              </a:rPr>
              <a:t>since 2008</a:t>
            </a:r>
          </a:p>
        </p:txBody>
      </p:sp>
    </p:spTree>
  </p:cSld>
  <p:clrMapOvr>
    <a:masterClrMapping/>
  </p:clrMapOvr>
  <p:transition spd="slow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b="36973"/>
          <a:stretch/>
        </p:blipFill>
        <p:spPr>
          <a:xfrm>
            <a:off x="785896" y="1743075"/>
            <a:ext cx="8810625" cy="3133725"/>
          </a:xfrm>
          <a:prstGeom prst="rect">
            <a:avLst/>
          </a:prstGeom>
        </p:spPr>
      </p:pic>
      <p:sp>
        <p:nvSpPr>
          <p:cNvPr id="3" name="Title 17"/>
          <p:cNvSpPr>
            <a:spLocks noGrp="1"/>
          </p:cNvSpPr>
          <p:nvPr>
            <p:ph type="title" idx="1"/>
          </p:nvPr>
        </p:nvSpPr>
        <p:spPr/>
        <p:txBody>
          <a:bodyPr vert="horz" rtlCol="0"/>
          <a:lstStyle/>
          <a:p>
            <a:r>
              <a:rPr lang="en-US" dirty="0"/>
              <a:t>Switch Case Statements</a:t>
            </a:r>
          </a:p>
        </p:txBody>
      </p:sp>
      <p:sp>
        <p:nvSpPr>
          <p:cNvPr id="4" name="Rectangle 3"/>
          <p:cNvSpPr/>
          <p:nvPr/>
        </p:nvSpPr>
        <p:spPr>
          <a:xfrm>
            <a:off x="867740" y="3007885"/>
            <a:ext cx="8671855" cy="1721826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rcRect t="21720"/>
          <a:stretch>
            <a:fillRect/>
          </a:stretch>
        </p:blipFill>
        <p:spPr>
          <a:xfrm>
            <a:off x="6876286" y="3570382"/>
            <a:ext cx="4562475" cy="2527749"/>
          </a:xfrm>
          <a:prstGeom prst="rect">
            <a:avLst/>
          </a:prstGeom>
          <a:ln w="9525" cap="flat">
            <a:solidFill>
              <a:schemeClr val="tx1">
                <a:alpha val="50000"/>
              </a:schemeClr>
            </a:solidFill>
            <a:prstDash val="solid"/>
            <a:round/>
          </a:ln>
          <a:effectLst>
            <a:outerShdw dist="38100" dir="2700000">
              <a:srgbClr val="000000">
                <a:alpha val="39998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A980A2C-FE43-40EF-BDAA-7C464BEB9B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5486400"/>
            <a:ext cx="3743847" cy="257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00034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DF48D134-9865-45E3-9458-17596B94A7A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77" b="23352"/>
          <a:stretch/>
        </p:blipFill>
        <p:spPr>
          <a:xfrm>
            <a:off x="804289" y="1746747"/>
            <a:ext cx="9482711" cy="5111254"/>
          </a:xfrm>
          <a:prstGeom prst="rect">
            <a:avLst/>
          </a:prstGeom>
        </p:spPr>
      </p:pic>
      <p:sp>
        <p:nvSpPr>
          <p:cNvPr id="3" name="Title 17"/>
          <p:cNvSpPr>
            <a:spLocks noGrp="1"/>
          </p:cNvSpPr>
          <p:nvPr>
            <p:ph type="title" idx="1"/>
          </p:nvPr>
        </p:nvSpPr>
        <p:spPr/>
        <p:txBody>
          <a:bodyPr vert="horz" rtlCol="0"/>
          <a:lstStyle/>
          <a:p>
            <a:r>
              <a:rPr lang="en-US" dirty="0"/>
              <a:t>Keywords</a:t>
            </a:r>
          </a:p>
        </p:txBody>
      </p:sp>
      <p:sp>
        <p:nvSpPr>
          <p:cNvPr id="4" name="Rectangle 3"/>
          <p:cNvSpPr/>
          <p:nvPr/>
        </p:nvSpPr>
        <p:spPr>
          <a:xfrm>
            <a:off x="3119083" y="4806030"/>
            <a:ext cx="1071918" cy="251901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825907" y="5591457"/>
            <a:ext cx="917293" cy="199743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6" name="Connector: Elbow 5"/>
          <p:cNvCxnSpPr>
            <a:cxnSpLocks/>
            <a:stCxn id="9" idx="0"/>
            <a:endCxn id="7" idx="2"/>
          </p:cNvCxnSpPr>
          <p:nvPr/>
        </p:nvCxnSpPr>
        <p:spPr>
          <a:xfrm rot="5400000" flipH="1" flipV="1">
            <a:off x="3924985" y="5313596"/>
            <a:ext cx="2174409" cy="1"/>
          </a:xfrm>
          <a:prstGeom prst="bentConnector3">
            <a:avLst>
              <a:gd name="adj1" fmla="val 50000"/>
            </a:avLst>
          </a:prstGeom>
          <a:ln>
            <a:solidFill>
              <a:srgbClr val="00B0F0"/>
            </a:solidFill>
            <a:headEnd type="oval" w="med" len="med"/>
            <a:tailEnd type="arrow" w="med" len="me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</p:cxnSp>
      <p:sp>
        <p:nvSpPr>
          <p:cNvPr id="7" name="Rectangle 6"/>
          <p:cNvSpPr/>
          <p:nvPr/>
        </p:nvSpPr>
        <p:spPr>
          <a:xfrm>
            <a:off x="3155869" y="4038600"/>
            <a:ext cx="3712641" cy="187791"/>
          </a:xfrm>
          <a:prstGeom prst="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8" name="Connector: Elbow 7"/>
          <p:cNvCxnSpPr>
            <a:cxnSpLocks/>
            <a:stCxn id="5" idx="3"/>
            <a:endCxn id="4" idx="1"/>
          </p:cNvCxnSpPr>
          <p:nvPr/>
        </p:nvCxnSpPr>
        <p:spPr>
          <a:xfrm flipV="1">
            <a:off x="2743200" y="4931981"/>
            <a:ext cx="375883" cy="759348"/>
          </a:xfrm>
          <a:prstGeom prst="bentConnector3">
            <a:avLst>
              <a:gd name="adj1" fmla="val 50000"/>
            </a:avLst>
          </a:prstGeom>
          <a:ln>
            <a:solidFill>
              <a:srgbClr val="C00000"/>
            </a:solidFill>
            <a:headEnd type="oval" w="med" len="med"/>
            <a:tailEnd type="arrow" w="med" len="me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</p:cxnSp>
      <p:sp>
        <p:nvSpPr>
          <p:cNvPr id="9" name="Rectangle 8"/>
          <p:cNvSpPr/>
          <p:nvPr/>
        </p:nvSpPr>
        <p:spPr>
          <a:xfrm>
            <a:off x="3488189" y="6400800"/>
            <a:ext cx="3048000" cy="457200"/>
          </a:xfrm>
          <a:prstGeom prst="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5" grpId="3" animBg="1"/>
      <p:bldP spid="6" grpId="4" animBg="1"/>
      <p:bldP spid="7" grpId="5" animBg="1"/>
      <p:bldP spid="8" grpId="0" animBg="1"/>
      <p:bldP spid="9" grpId="2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B9ABBA83-6B23-46EE-B346-DDD458442B7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71"/>
          <a:stretch/>
        </p:blipFill>
        <p:spPr>
          <a:xfrm>
            <a:off x="806916" y="1741239"/>
            <a:ext cx="10440857" cy="5116762"/>
          </a:xfrm>
          <a:prstGeom prst="rect">
            <a:avLst/>
          </a:prstGeom>
        </p:spPr>
      </p:pic>
      <p:sp>
        <p:nvSpPr>
          <p:cNvPr id="3" name="Title 17"/>
          <p:cNvSpPr>
            <a:spLocks noGrp="1"/>
          </p:cNvSpPr>
          <p:nvPr>
            <p:ph type="title" idx="1"/>
          </p:nvPr>
        </p:nvSpPr>
        <p:spPr/>
        <p:txBody>
          <a:bodyPr vert="horz" rtlCol="0"/>
          <a:lstStyle/>
          <a:p>
            <a:r>
              <a:rPr lang="en-US" dirty="0"/>
              <a:t>Keywords with Unit Tests</a:t>
            </a:r>
          </a:p>
        </p:txBody>
      </p:sp>
      <p:sp>
        <p:nvSpPr>
          <p:cNvPr id="4" name="Rectangle 3"/>
          <p:cNvSpPr/>
          <p:nvPr/>
        </p:nvSpPr>
        <p:spPr>
          <a:xfrm>
            <a:off x="3197770" y="4198186"/>
            <a:ext cx="7664255" cy="551405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5" name="Connector: Elbow 4"/>
          <p:cNvCxnSpPr>
            <a:cxnSpLocks/>
            <a:stCxn id="6" idx="0"/>
            <a:endCxn id="7" idx="1"/>
          </p:cNvCxnSpPr>
          <p:nvPr/>
        </p:nvCxnSpPr>
        <p:spPr>
          <a:xfrm rot="5400000" flipH="1" flipV="1">
            <a:off x="1939875" y="2934935"/>
            <a:ext cx="1332861" cy="1026871"/>
          </a:xfrm>
          <a:prstGeom prst="bentConnector2">
            <a:avLst/>
          </a:prstGeom>
          <a:ln>
            <a:solidFill>
              <a:srgbClr val="C00000"/>
            </a:solidFill>
            <a:headEnd type="oval" w="med" len="med"/>
            <a:tailEnd type="arrow" w="med" len="me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</p:cxnSp>
      <p:sp>
        <p:nvSpPr>
          <p:cNvPr id="6" name="Rectangle 5"/>
          <p:cNvSpPr/>
          <p:nvPr/>
        </p:nvSpPr>
        <p:spPr>
          <a:xfrm>
            <a:off x="1809608" y="4114800"/>
            <a:ext cx="566524" cy="199475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119741" y="2656440"/>
            <a:ext cx="711279" cy="250997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204991" y="5784851"/>
            <a:ext cx="7664255" cy="312496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409901" y="4319583"/>
            <a:ext cx="515245" cy="308610"/>
          </a:xfrm>
          <a:prstGeom prst="rect">
            <a:avLst/>
          </a:prstGeom>
          <a:ln w="25400" cap="flat">
            <a:solidFill>
              <a:srgbClr val="C00000"/>
            </a:solidFill>
            <a:prstDash val="solid"/>
            <a:round/>
          </a:ln>
        </p:spPr>
        <p:txBody>
          <a:bodyPr vert="horz" lIns="95250" tIns="47625" rIns="95250" bIns="47625" rtlCol="0" anchor="ctr">
            <a:spAutoFit/>
          </a:bodyPr>
          <a:lstStyle/>
          <a:p>
            <a:pPr algn="ctr">
              <a:defRPr lang="en-US" sz="1400" dirty="0"/>
            </a:pPr>
            <a:r>
              <a:rPr lang="en-US" b="1" dirty="0">
                <a:latin typeface="+mn-lt"/>
              </a:rPr>
              <a:t>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415443" y="5784851"/>
            <a:ext cx="504162" cy="308610"/>
          </a:xfrm>
          <a:prstGeom prst="rect">
            <a:avLst/>
          </a:prstGeom>
          <a:ln w="25400" cap="flat">
            <a:solidFill>
              <a:srgbClr val="C00000"/>
            </a:solidFill>
            <a:prstDash val="solid"/>
            <a:round/>
          </a:ln>
        </p:spPr>
        <p:txBody>
          <a:bodyPr vert="horz" lIns="95250" tIns="47625" rIns="95250" bIns="47625" rtlCol="0" anchor="ctr">
            <a:spAutoFit/>
          </a:bodyPr>
          <a:lstStyle/>
          <a:p>
            <a:pPr algn="ctr">
              <a:defRPr lang="en-US" sz="1400" dirty="0"/>
            </a:pPr>
            <a:r>
              <a:rPr lang="en-US" b="1" dirty="0">
                <a:latin typeface="+mn-lt"/>
              </a:rPr>
              <a:t>2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341712" y="3863156"/>
            <a:ext cx="3537308" cy="206974"/>
          </a:xfrm>
          <a:prstGeom prst="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12" name="Connector: Elbow 11"/>
          <p:cNvCxnSpPr>
            <a:cxnSpLocks/>
            <a:stCxn id="13" idx="3"/>
            <a:endCxn id="11" idx="1"/>
          </p:cNvCxnSpPr>
          <p:nvPr/>
        </p:nvCxnSpPr>
        <p:spPr>
          <a:xfrm flipV="1">
            <a:off x="2764220" y="3966643"/>
            <a:ext cx="577492" cy="1613482"/>
          </a:xfrm>
          <a:prstGeom prst="bentConnector3">
            <a:avLst>
              <a:gd name="adj1" fmla="val 50000"/>
            </a:avLst>
          </a:prstGeom>
          <a:ln>
            <a:solidFill>
              <a:srgbClr val="00B0F0"/>
            </a:solidFill>
            <a:headEnd type="oval" w="med" len="med"/>
            <a:tailEnd type="arrow" w="med" len="me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</p:cxnSp>
      <p:sp>
        <p:nvSpPr>
          <p:cNvPr id="13" name="Rectangle 12"/>
          <p:cNvSpPr/>
          <p:nvPr/>
        </p:nvSpPr>
        <p:spPr>
          <a:xfrm>
            <a:off x="1316420" y="5369049"/>
            <a:ext cx="1447800" cy="422151"/>
          </a:xfrm>
          <a:prstGeom prst="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grpSp>
        <p:nvGrpSpPr>
          <p:cNvPr id="25" name="Group 9">
            <a:extLst>
              <a:ext uri="{FF2B5EF4-FFF2-40B4-BE49-F238E27FC236}">
                <a16:creationId xmlns:a16="http://schemas.microsoft.com/office/drawing/2014/main" id="{C5713CFA-4D72-4903-A56E-74CC5F0200C8}"/>
              </a:ext>
            </a:extLst>
          </p:cNvPr>
          <p:cNvGrpSpPr/>
          <p:nvPr/>
        </p:nvGrpSpPr>
        <p:grpSpPr>
          <a:xfrm>
            <a:off x="10356991" y="6154750"/>
            <a:ext cx="1835009" cy="700563"/>
            <a:chOff x="10234651" y="5943979"/>
            <a:chExt cx="1835009" cy="700563"/>
          </a:xfrm>
        </p:grpSpPr>
        <p:sp>
          <p:nvSpPr>
            <p:cNvPr id="26" name="TextBox 10">
              <a:extLst>
                <a:ext uri="{FF2B5EF4-FFF2-40B4-BE49-F238E27FC236}">
                  <a16:creationId xmlns:a16="http://schemas.microsoft.com/office/drawing/2014/main" id="{0678E225-324D-4E6B-8CB5-E1C97528466B}"/>
                </a:ext>
              </a:extLst>
            </p:cNvPr>
            <p:cNvSpPr txBox="1"/>
            <p:nvPr userDrawn="1"/>
          </p:nvSpPr>
          <p:spPr>
            <a:xfrm>
              <a:off x="10234651" y="5943979"/>
              <a:ext cx="1835009" cy="584775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n-NZ" sz="3200" b="1" dirty="0">
                  <a:solidFill>
                    <a:schemeClr val="tx1"/>
                  </a:solidFill>
                  <a:latin typeface="Microsoft JhengHei"/>
                </a:rPr>
                <a:t>testRUN</a:t>
              </a:r>
            </a:p>
          </p:txBody>
        </p:sp>
        <p:sp>
          <p:nvSpPr>
            <p:cNvPr id="27" name="TextBox 11">
              <a:extLst>
                <a:ext uri="{FF2B5EF4-FFF2-40B4-BE49-F238E27FC236}">
                  <a16:creationId xmlns:a16="http://schemas.microsoft.com/office/drawing/2014/main" id="{61D6CD04-10E5-483F-9D8F-4EC30365D48F}"/>
                </a:ext>
              </a:extLst>
            </p:cNvPr>
            <p:cNvSpPr txBox="1"/>
            <p:nvPr userDrawn="1"/>
          </p:nvSpPr>
          <p:spPr>
            <a:xfrm>
              <a:off x="10826181" y="6336764"/>
              <a:ext cx="1221809" cy="307777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n-NZ" sz="1400" b="1" dirty="0">
                  <a:solidFill>
                    <a:srgbClr val="1FA9FF"/>
                  </a:solidFill>
                  <a:latin typeface="Microsoft JhengHei Light"/>
                </a:rPr>
                <a:t>testrun.co.nz</a:t>
              </a:r>
            </a:p>
          </p:txBody>
        </p:sp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7F8BEFC9-1056-422D-BB9B-241F3039FF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7794" y="2793026"/>
            <a:ext cx="6944694" cy="81926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99CD84D-ECEF-4BBE-852D-4EAABF9960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9422" y="4995290"/>
            <a:ext cx="5239481" cy="5620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7" animBg="1"/>
      <p:bldP spid="5" grpId="0" animBg="1"/>
      <p:bldP spid="6" grpId="2" animBg="1"/>
      <p:bldP spid="7" grpId="1" animBg="1"/>
      <p:bldP spid="8" grpId="9" animBg="1"/>
      <p:bldP spid="9" grpId="6" animBg="1"/>
      <p:bldP spid="10" grpId="8" animBg="1"/>
      <p:bldP spid="11" grpId="4" animBg="1"/>
      <p:bldP spid="12" grpId="3" animBg="1"/>
      <p:bldP spid="13" grpId="5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>
            <a:spLocks noGrp="1"/>
          </p:cNvSpPr>
          <p:nvPr>
            <p:ph type="subTitle"/>
          </p:nvPr>
        </p:nvSpPr>
        <p:spPr/>
        <p:txBody>
          <a:bodyPr vert="horz" rtlCol="0"/>
          <a:lstStyle/>
          <a:p>
            <a:r>
              <a:rPr lang="en-US" sz="7100" b="1" i="0" u="none" strike="noStrike" cap="none" baseline="0" dirty="0">
                <a:solidFill>
                  <a:schemeClr val="bg1"/>
                </a:solidFill>
                <a:latin typeface="+mn-lt"/>
              </a:rPr>
              <a:t>Keywords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 idx="1"/>
          </p:nvPr>
        </p:nvSpPr>
        <p:spPr/>
        <p:txBody>
          <a:bodyPr vert="horz" rtlCol="0"/>
          <a:lstStyle/>
          <a:p>
            <a:r>
              <a:rPr lang="en-US" sz="6600" i="0" u="none" strike="noStrike" dirty="0">
                <a:solidFill>
                  <a:srgbClr val="103D6E"/>
                </a:solidFill>
                <a:latin typeface="+mn-lt"/>
              </a:rPr>
              <a:t>demonstrating</a:t>
            </a:r>
          </a:p>
        </p:txBody>
      </p:sp>
    </p:spTree>
  </p:cSld>
  <p:clrMapOvr>
    <a:masterClrMapping/>
  </p:clrMapOvr>
  <p:transition spd="med"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7"/>
          <p:cNvSpPr>
            <a:spLocks noGrp="1"/>
          </p:cNvSpPr>
          <p:nvPr>
            <p:ph type="body" idx="1"/>
          </p:nvPr>
        </p:nvSpPr>
        <p:spPr>
          <a:xfrm>
            <a:off x="825329" y="2840050"/>
            <a:ext cx="4737271" cy="3162567"/>
          </a:xfrm>
        </p:spPr>
        <p:txBody>
          <a:bodyPr vert="horz" rtlCol="0"/>
          <a:lstStyle/>
          <a:p>
            <a:pPr>
              <a:lnSpc>
                <a:spcPct val="100000"/>
              </a:lnSpc>
            </a:pPr>
            <a:r>
              <a:rPr lang="en-US" dirty="0"/>
              <a:t>Useful built-in object spy, code completion, in context reference, refactoring helper to make scripting more enjoyable</a:t>
            </a:r>
          </a:p>
          <a:p>
            <a:pPr>
              <a:lnSpc>
                <a:spcPct val="100000"/>
              </a:lnSpc>
            </a:pPr>
            <a:r>
              <a:rPr lang="en-US" sz="1000" dirty="0"/>
              <a:t>https://www.katalon.com/katalon-studio/</a:t>
            </a:r>
          </a:p>
        </p:txBody>
      </p:sp>
      <p:sp>
        <p:nvSpPr>
          <p:cNvPr id="3" name="Text Placeholder 29"/>
          <p:cNvSpPr>
            <a:spLocks noGrp="1"/>
          </p:cNvSpPr>
          <p:nvPr>
            <p:ph type="body" idx="2"/>
          </p:nvPr>
        </p:nvSpPr>
        <p:spPr>
          <a:xfrm>
            <a:off x="274318" y="1728528"/>
            <a:ext cx="5897882" cy="1102377"/>
          </a:xfrm>
        </p:spPr>
        <p:txBody>
          <a:bodyPr vert="horz" rtlCol="0"/>
          <a:lstStyle/>
          <a:p>
            <a:r>
              <a:rPr lang="en-NZ" b="1" dirty="0"/>
              <a:t>Code assist utilities</a:t>
            </a:r>
            <a:endParaRPr lang="en-US" dirty="0"/>
          </a:p>
        </p:txBody>
      </p:sp>
      <p:sp>
        <p:nvSpPr>
          <p:cNvPr id="4" name="Title 17"/>
          <p:cNvSpPr>
            <a:spLocks noGrp="1"/>
          </p:cNvSpPr>
          <p:nvPr>
            <p:ph type="title" idx="3"/>
          </p:nvPr>
        </p:nvSpPr>
        <p:spPr>
          <a:xfrm>
            <a:off x="274431" y="365125"/>
            <a:ext cx="11719684" cy="1325563"/>
          </a:xfrm>
        </p:spPr>
        <p:txBody>
          <a:bodyPr vert="horz" rtlCol="0">
            <a:normAutofit/>
          </a:bodyPr>
          <a:lstStyle/>
          <a:p>
            <a:r>
              <a:rPr lang="en-US" dirty="0"/>
              <a:t>Calls, Statements, and Keywords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5724" y="2637467"/>
            <a:ext cx="4000500" cy="157162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>
            <a:spLocks noGrp="1"/>
          </p:cNvSpPr>
          <p:nvPr>
            <p:ph type="subTitle"/>
          </p:nvPr>
        </p:nvSpPr>
        <p:spPr/>
        <p:txBody>
          <a:bodyPr vert="horz" rtlCol="0"/>
          <a:lstStyle/>
          <a:p>
            <a:r>
              <a:rPr lang="en-US" sz="7100" b="1" i="0" u="none" strike="noStrike" cap="none" baseline="0" dirty="0">
                <a:solidFill>
                  <a:schemeClr val="bg1"/>
                </a:solidFill>
                <a:latin typeface="+mn-lt"/>
              </a:rPr>
              <a:t>Suites, Reports</a:t>
            </a:r>
            <a:r>
              <a:rPr lang="en-US" b="0" dirty="0"/>
              <a:t>, and </a:t>
            </a:r>
            <a:r>
              <a:rPr lang="en-US" sz="7100" b="1" i="0" u="none" strike="noStrike" cap="none" baseline="0" dirty="0">
                <a:solidFill>
                  <a:schemeClr val="bg1"/>
                </a:solidFill>
                <a:latin typeface="+mn-lt"/>
              </a:rPr>
              <a:t>Collections</a:t>
            </a:r>
          </a:p>
          <a:p>
            <a:endParaRPr lang="en-US" sz="7100" b="1" i="0" u="none" strike="noStrike" cap="none" baseline="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Title 1"/>
          <p:cNvSpPr>
            <a:spLocks noGrp="1"/>
          </p:cNvSpPr>
          <p:nvPr>
            <p:ph type="title" idx="1"/>
          </p:nvPr>
        </p:nvSpPr>
        <p:spPr/>
        <p:txBody>
          <a:bodyPr vert="horz" rtlCol="0"/>
          <a:lstStyle/>
          <a:p>
            <a:r>
              <a:rPr lang="en-US" sz="6600" i="0" u="none" strike="noStrike" dirty="0">
                <a:solidFill>
                  <a:srgbClr val="103D6E"/>
                </a:solidFill>
                <a:latin typeface="+mn-lt"/>
              </a:rPr>
              <a:t>Achieving success</a:t>
            </a:r>
          </a:p>
        </p:txBody>
      </p:sp>
      <p:sp>
        <p:nvSpPr>
          <p:cNvPr id="4" name="TextBox 3"/>
          <p:cNvSpPr txBox="1">
            <a:spLocks noGrp="1"/>
          </p:cNvSpPr>
          <p:nvPr/>
        </p:nvSpPr>
        <p:spPr>
          <a:xfrm>
            <a:off x="1238250" y="3711952"/>
            <a:ext cx="10848975" cy="2223977"/>
          </a:xfrm>
          <a:prstGeom prst="rect">
            <a:avLst/>
          </a:prstGeom>
        </p:spPr>
        <p:txBody>
          <a:bodyPr vert="horz" rtlCol="0" anchor="b"/>
          <a:lstStyle/>
          <a:p>
            <a:endParaRPr dirty="0"/>
          </a:p>
          <a:p>
            <a:r>
              <a:rPr lang="en-US" sz="5200" i="0" u="none" strike="noStrike" dirty="0">
                <a:solidFill>
                  <a:srgbClr val="103D6E"/>
                </a:solidFill>
                <a:latin typeface="+mn-lt"/>
              </a:rPr>
              <a:t>5</a:t>
            </a:r>
            <a:r>
              <a:rPr lang="en-US" sz="5200" i="0" u="none" strike="noStrike" baseline="30000" dirty="0">
                <a:solidFill>
                  <a:srgbClr val="103D6E"/>
                </a:solidFill>
                <a:latin typeface="+mn-lt"/>
              </a:rPr>
              <a:t>th</a:t>
            </a:r>
            <a:r>
              <a:rPr lang="en-US" sz="5200" i="0" u="none" strike="noStrike" dirty="0">
                <a:solidFill>
                  <a:srgbClr val="103D6E"/>
                </a:solidFill>
                <a:latin typeface="+mn-lt"/>
              </a:rPr>
              <a:t> success step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287000" y="0"/>
            <a:ext cx="1905000" cy="2686050"/>
          </a:xfrm>
          <a:prstGeom prst="rect">
            <a:avLst/>
          </a:prstGeom>
        </p:spPr>
        <p:txBody>
          <a:bodyPr vert="horz" lIns="95250" tIns="47625" rIns="95250" bIns="47625" rtlCol="0" anchor="ctr">
            <a:spAutoFit/>
          </a:bodyPr>
          <a:lstStyle/>
          <a:p>
            <a:pPr algn="ctr">
              <a:defRPr lang="en-US" sz="1500" dirty="0"/>
            </a:pPr>
            <a:r>
              <a:rPr lang="en-US" sz="17000" b="1" dirty="0">
                <a:solidFill>
                  <a:schemeClr val="bg1"/>
                </a:solidFill>
                <a:latin typeface="Arvo"/>
              </a:rPr>
              <a:t>5</a:t>
            </a:r>
          </a:p>
        </p:txBody>
      </p:sp>
    </p:spTree>
  </p:cSld>
  <p:clrMapOvr>
    <a:masterClrMapping/>
  </p:clrMapOvr>
  <p:transition spd="med"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2BD8E102-F072-4DA4-B2F8-A95309C804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936" y="1766141"/>
            <a:ext cx="9974067" cy="5096586"/>
          </a:xfrm>
          <a:prstGeom prst="rect">
            <a:avLst/>
          </a:prstGeom>
        </p:spPr>
      </p:pic>
      <p:sp>
        <p:nvSpPr>
          <p:cNvPr id="3" name="Title 17"/>
          <p:cNvSpPr>
            <a:spLocks noGrp="1"/>
          </p:cNvSpPr>
          <p:nvPr>
            <p:ph type="title" idx="1"/>
          </p:nvPr>
        </p:nvSpPr>
        <p:spPr/>
        <p:txBody>
          <a:bodyPr vert="horz" rtlCol="0"/>
          <a:lstStyle/>
          <a:p>
            <a:r>
              <a:rPr lang="en-US" dirty="0"/>
              <a:t>Suites</a:t>
            </a:r>
          </a:p>
        </p:txBody>
      </p:sp>
      <p:sp>
        <p:nvSpPr>
          <p:cNvPr id="4" name="Rectangle 3"/>
          <p:cNvSpPr/>
          <p:nvPr/>
        </p:nvSpPr>
        <p:spPr>
          <a:xfrm>
            <a:off x="4194707" y="2662366"/>
            <a:ext cx="2212628" cy="272744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772853" y="6023566"/>
            <a:ext cx="2020214" cy="220171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6" name="Connector: Elbow 5"/>
          <p:cNvCxnSpPr>
            <a:stCxn id="5" idx="3"/>
            <a:endCxn id="4" idx="1"/>
          </p:cNvCxnSpPr>
          <p:nvPr/>
        </p:nvCxnSpPr>
        <p:spPr>
          <a:xfrm flipV="1">
            <a:off x="3792153" y="2795716"/>
            <a:ext cx="402553" cy="3342150"/>
          </a:xfrm>
          <a:prstGeom prst="bentConnector3">
            <a:avLst>
              <a:gd name="adj1" fmla="val 50114"/>
            </a:avLst>
          </a:prstGeom>
          <a:ln>
            <a:solidFill>
              <a:srgbClr val="C00000"/>
            </a:solidFill>
            <a:headEnd type="oval" w="med" len="med"/>
            <a:tailEnd type="arrow" w="med" len="me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</p:cxnSp>
      <p:sp>
        <p:nvSpPr>
          <p:cNvPr id="7" name="Rectangle 6"/>
          <p:cNvSpPr/>
          <p:nvPr/>
        </p:nvSpPr>
        <p:spPr>
          <a:xfrm>
            <a:off x="4603922" y="4052703"/>
            <a:ext cx="3313858" cy="177457"/>
          </a:xfrm>
          <a:prstGeom prst="rect">
            <a:avLst/>
          </a:prstGeom>
          <a:noFill/>
          <a:ln w="12700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949159" y="4364126"/>
            <a:ext cx="1980945" cy="189373"/>
          </a:xfrm>
          <a:prstGeom prst="rect">
            <a:avLst/>
          </a:prstGeom>
          <a:noFill/>
          <a:ln w="12700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9" name="Connector: Elbow 8"/>
          <p:cNvCxnSpPr>
            <a:stCxn id="11" idx="3"/>
            <a:endCxn id="10" idx="1"/>
          </p:cNvCxnSpPr>
          <p:nvPr/>
        </p:nvCxnSpPr>
        <p:spPr>
          <a:xfrm flipV="1">
            <a:off x="3930359" y="4314948"/>
            <a:ext cx="673818" cy="333799"/>
          </a:xfrm>
          <a:prstGeom prst="bentConnector3">
            <a:avLst>
              <a:gd name="adj1" fmla="val 50147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arrow" w="med" len="me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</p:cxnSp>
      <p:sp>
        <p:nvSpPr>
          <p:cNvPr id="10" name="Rectangle 9"/>
          <p:cNvSpPr/>
          <p:nvPr/>
        </p:nvSpPr>
        <p:spPr>
          <a:xfrm>
            <a:off x="4604177" y="4229223"/>
            <a:ext cx="3313858" cy="177457"/>
          </a:xfrm>
          <a:prstGeom prst="rect">
            <a:avLst/>
          </a:prstGeom>
          <a:noFill/>
          <a:ln w="12700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949159" y="4553498"/>
            <a:ext cx="1979212" cy="189373"/>
          </a:xfrm>
          <a:prstGeom prst="rect">
            <a:avLst/>
          </a:prstGeom>
          <a:noFill/>
          <a:ln w="12700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12" name="Connector: Elbow 11"/>
          <p:cNvCxnSpPr/>
          <p:nvPr/>
        </p:nvCxnSpPr>
        <p:spPr>
          <a:xfrm flipV="1">
            <a:off x="3930359" y="4133585"/>
            <a:ext cx="692612" cy="320946"/>
          </a:xfrm>
          <a:prstGeom prst="bentConnector3">
            <a:avLst>
              <a:gd name="adj1" fmla="val 35332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arrow" w="med" len="me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</p:cxnSp>
      <p:sp>
        <p:nvSpPr>
          <p:cNvPr id="13" name="Rectangle 12"/>
          <p:cNvSpPr/>
          <p:nvPr/>
        </p:nvSpPr>
        <p:spPr>
          <a:xfrm>
            <a:off x="7936832" y="2294523"/>
            <a:ext cx="1032415" cy="732411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grpSp>
        <p:nvGrpSpPr>
          <p:cNvPr id="14" name="Group 13"/>
          <p:cNvGrpSpPr/>
          <p:nvPr/>
        </p:nvGrpSpPr>
        <p:grpSpPr>
          <a:xfrm>
            <a:off x="10356991" y="6154750"/>
            <a:ext cx="1835009" cy="700563"/>
            <a:chOff x="10234651" y="5943979"/>
            <a:chExt cx="1835009" cy="700563"/>
          </a:xfrm>
        </p:grpSpPr>
        <p:sp>
          <p:nvSpPr>
            <p:cNvPr id="15" name="TextBox 10"/>
            <p:cNvSpPr txBox="1"/>
            <p:nvPr userDrawn="1"/>
          </p:nvSpPr>
          <p:spPr>
            <a:xfrm>
              <a:off x="10234651" y="5943979"/>
              <a:ext cx="1835009" cy="584775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n-NZ" sz="3200" b="1" dirty="0">
                  <a:solidFill>
                    <a:schemeClr val="tx1"/>
                  </a:solidFill>
                  <a:latin typeface="Microsoft JhengHei"/>
                </a:rPr>
                <a:t>testRUN</a:t>
              </a:r>
            </a:p>
          </p:txBody>
        </p:sp>
        <p:sp>
          <p:nvSpPr>
            <p:cNvPr id="16" name="TextBox 11"/>
            <p:cNvSpPr txBox="1"/>
            <p:nvPr userDrawn="1"/>
          </p:nvSpPr>
          <p:spPr>
            <a:xfrm>
              <a:off x="10826181" y="6336764"/>
              <a:ext cx="1221809" cy="307777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n-NZ" sz="1400" b="1" dirty="0">
                  <a:solidFill>
                    <a:srgbClr val="1FA9FF"/>
                  </a:solidFill>
                  <a:latin typeface="Microsoft JhengHei Light"/>
                </a:rPr>
                <a:t>testrun.co.nz</a:t>
              </a: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8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5" grpId="6" animBg="1"/>
      <p:bldP spid="6" grpId="0" animBg="1"/>
      <p:bldP spid="7" grpId="4" animBg="1"/>
      <p:bldP spid="8" grpId="2" animBg="1"/>
      <p:bldP spid="9" grpId="8" animBg="1"/>
      <p:bldP spid="10" grpId="7" animBg="1"/>
      <p:bldP spid="11" grpId="5" animBg="1"/>
      <p:bldP spid="12" grpId="3" animBg="1"/>
      <p:bldP spid="13" grpId="9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771037"/>
            <a:ext cx="9420225" cy="4572000"/>
          </a:xfrm>
          <a:prstGeom prst="rect">
            <a:avLst/>
          </a:prstGeom>
        </p:spPr>
      </p:pic>
      <p:sp>
        <p:nvSpPr>
          <p:cNvPr id="3" name="Title 17"/>
          <p:cNvSpPr>
            <a:spLocks noGrp="1"/>
          </p:cNvSpPr>
          <p:nvPr>
            <p:ph type="title" idx="1"/>
          </p:nvPr>
        </p:nvSpPr>
        <p:spPr/>
        <p:txBody>
          <a:bodyPr vert="horz" rtlCol="0"/>
          <a:lstStyle/>
          <a:p>
            <a:r>
              <a:rPr lang="en-US" dirty="0"/>
              <a:t>Suites' Reports</a:t>
            </a:r>
          </a:p>
        </p:txBody>
      </p:sp>
      <p:sp>
        <p:nvSpPr>
          <p:cNvPr id="4" name="Rectangle 3"/>
          <p:cNvSpPr/>
          <p:nvPr/>
        </p:nvSpPr>
        <p:spPr>
          <a:xfrm>
            <a:off x="3911702" y="1771650"/>
            <a:ext cx="1332484" cy="272744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720813" y="5342779"/>
            <a:ext cx="1132965" cy="210880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6" name="Connector: Elbow 5"/>
          <p:cNvCxnSpPr>
            <a:stCxn id="5" idx="3"/>
            <a:endCxn id="4" idx="1"/>
          </p:cNvCxnSpPr>
          <p:nvPr/>
        </p:nvCxnSpPr>
        <p:spPr>
          <a:xfrm flipV="1">
            <a:off x="2854289" y="1905000"/>
            <a:ext cx="1057413" cy="3542554"/>
          </a:xfrm>
          <a:prstGeom prst="bentConnector3">
            <a:avLst>
              <a:gd name="adj1" fmla="val 68348"/>
            </a:avLst>
          </a:prstGeom>
          <a:ln>
            <a:solidFill>
              <a:srgbClr val="C00000"/>
            </a:solidFill>
            <a:headEnd type="oval" w="med" len="med"/>
            <a:tailEnd type="arrow" w="med" len="me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</p:cxnSp>
      <p:sp>
        <p:nvSpPr>
          <p:cNvPr id="7" name="Rectangle 6"/>
          <p:cNvSpPr/>
          <p:nvPr/>
        </p:nvSpPr>
        <p:spPr>
          <a:xfrm>
            <a:off x="3991342" y="3075852"/>
            <a:ext cx="6146860" cy="837988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5" grpId="2" animBg="1"/>
      <p:bldP spid="6" grpId="0" animBg="1"/>
      <p:bldP spid="7" grpId="3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>
            <a:spLocks noGrp="1"/>
          </p:cNvSpPr>
          <p:nvPr>
            <p:ph type="subTitle"/>
          </p:nvPr>
        </p:nvSpPr>
        <p:spPr/>
        <p:txBody>
          <a:bodyPr vert="horz" rtlCol="0"/>
          <a:lstStyle/>
          <a:p>
            <a:r>
              <a:rPr lang="en-US" dirty="0">
                <a:latin typeface="+mn-lt"/>
              </a:rPr>
              <a:t>Suites</a:t>
            </a:r>
            <a:endParaRPr lang="en-US" sz="7100" b="1" i="0" u="none" strike="noStrike" cap="none" baseline="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Title 1"/>
          <p:cNvSpPr>
            <a:spLocks noGrp="1"/>
          </p:cNvSpPr>
          <p:nvPr>
            <p:ph type="title" idx="1"/>
          </p:nvPr>
        </p:nvSpPr>
        <p:spPr/>
        <p:txBody>
          <a:bodyPr vert="horz" rtlCol="0"/>
          <a:lstStyle/>
          <a:p>
            <a:r>
              <a:rPr lang="en-US" sz="6600" i="0" u="none" strike="noStrike" dirty="0">
                <a:solidFill>
                  <a:srgbClr val="103D6E"/>
                </a:solidFill>
                <a:latin typeface="+mn-lt"/>
              </a:rPr>
              <a:t>demonstrating</a:t>
            </a:r>
          </a:p>
        </p:txBody>
      </p:sp>
    </p:spTree>
    <p:extLst>
      <p:ext uri="{BB962C8B-B14F-4D97-AF65-F5344CB8AC3E}">
        <p14:creationId xmlns:p14="http://schemas.microsoft.com/office/powerpoint/2010/main" val="898532071"/>
      </p:ext>
    </p:extLst>
  </p:cSld>
  <p:clrMapOvr>
    <a:masterClrMapping/>
  </p:clrMapOvr>
  <p:transition spd="med"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C5DAAFAE-7ECC-44E5-8FA6-05A1F787D5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514" y="1781085"/>
            <a:ext cx="11002911" cy="5496692"/>
          </a:xfrm>
          <a:prstGeom prst="rect">
            <a:avLst/>
          </a:prstGeom>
        </p:spPr>
      </p:pic>
      <p:sp>
        <p:nvSpPr>
          <p:cNvPr id="3" name="Title 17"/>
          <p:cNvSpPr>
            <a:spLocks noGrp="1"/>
          </p:cNvSpPr>
          <p:nvPr>
            <p:ph type="title" idx="1"/>
          </p:nvPr>
        </p:nvSpPr>
        <p:spPr/>
        <p:txBody>
          <a:bodyPr vert="horz" rtlCol="0"/>
          <a:lstStyle/>
          <a:p>
            <a:r>
              <a:rPr lang="en-US" dirty="0"/>
              <a:t>Data Files for Suites</a:t>
            </a:r>
          </a:p>
        </p:txBody>
      </p:sp>
      <p:sp>
        <p:nvSpPr>
          <p:cNvPr id="4" name="Rectangle 3"/>
          <p:cNvSpPr/>
          <p:nvPr/>
        </p:nvSpPr>
        <p:spPr>
          <a:xfrm>
            <a:off x="2905838" y="1782901"/>
            <a:ext cx="1159431" cy="252491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292548" y="4093423"/>
            <a:ext cx="959847" cy="201241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6" name="Connector: Elbow 5"/>
          <p:cNvCxnSpPr>
            <a:stCxn id="5" idx="3"/>
          </p:cNvCxnSpPr>
          <p:nvPr/>
        </p:nvCxnSpPr>
        <p:spPr>
          <a:xfrm flipV="1">
            <a:off x="2254573" y="1901882"/>
            <a:ext cx="651264" cy="2296316"/>
          </a:xfrm>
          <a:prstGeom prst="bentConnector3">
            <a:avLst>
              <a:gd name="adj1" fmla="val 48425"/>
            </a:avLst>
          </a:prstGeom>
          <a:ln>
            <a:solidFill>
              <a:srgbClr val="C00000"/>
            </a:solidFill>
            <a:headEnd type="oval" w="med" len="med"/>
            <a:tailEnd type="arrow" w="med" len="me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</p:cxnSp>
      <p:grpSp>
        <p:nvGrpSpPr>
          <p:cNvPr id="7" name="Group 6"/>
          <p:cNvGrpSpPr/>
          <p:nvPr/>
        </p:nvGrpSpPr>
        <p:grpSpPr>
          <a:xfrm>
            <a:off x="10356991" y="6164798"/>
            <a:ext cx="1835009" cy="700563"/>
            <a:chOff x="10234651" y="5943979"/>
            <a:chExt cx="1835009" cy="700563"/>
          </a:xfrm>
        </p:grpSpPr>
        <p:sp>
          <p:nvSpPr>
            <p:cNvPr id="8" name="TextBox 10"/>
            <p:cNvSpPr txBox="1"/>
            <p:nvPr userDrawn="1"/>
          </p:nvSpPr>
          <p:spPr>
            <a:xfrm>
              <a:off x="10234651" y="5943979"/>
              <a:ext cx="1835009" cy="584775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n-NZ" sz="3200" b="1" dirty="0">
                  <a:solidFill>
                    <a:schemeClr val="tx1"/>
                  </a:solidFill>
                  <a:latin typeface="Microsoft JhengHei"/>
                </a:rPr>
                <a:t>testRUN</a:t>
              </a:r>
            </a:p>
          </p:txBody>
        </p:sp>
        <p:sp>
          <p:nvSpPr>
            <p:cNvPr id="9" name="TextBox 11"/>
            <p:cNvSpPr txBox="1"/>
            <p:nvPr userDrawn="1"/>
          </p:nvSpPr>
          <p:spPr>
            <a:xfrm>
              <a:off x="10826181" y="6336764"/>
              <a:ext cx="1221809" cy="307777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n-NZ" sz="1400" b="1" dirty="0">
                  <a:solidFill>
                    <a:srgbClr val="1FA9FF"/>
                  </a:solidFill>
                  <a:latin typeface="Microsoft JhengHei Light"/>
                </a:rPr>
                <a:t>testrun.co.nz</a:t>
              </a:r>
            </a:p>
          </p:txBody>
        </p:sp>
      </p:grpSp>
      <p:sp>
        <p:nvSpPr>
          <p:cNvPr id="10" name="Rectangle 9"/>
          <p:cNvSpPr/>
          <p:nvPr/>
        </p:nvSpPr>
        <p:spPr>
          <a:xfrm>
            <a:off x="2960429" y="3183663"/>
            <a:ext cx="6888964" cy="814910"/>
          </a:xfrm>
          <a:prstGeom prst="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2" animBg="1"/>
      <p:bldP spid="5" grpId="1" animBg="1"/>
      <p:bldP spid="6" grpId="0" animBg="1"/>
      <p:bldP spid="10" grpId="3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Grp="1"/>
          </p:cNvSpPr>
          <p:nvPr/>
        </p:nvSpPr>
        <p:spPr>
          <a:xfrm>
            <a:off x="1238250" y="2495956"/>
            <a:ext cx="7453713" cy="977194"/>
          </a:xfrm>
          <a:prstGeom prst="rect">
            <a:avLst/>
          </a:prstGeom>
        </p:spPr>
        <p:txBody>
          <a:bodyPr vert="horz" rtlCol="0"/>
          <a:lstStyle/>
          <a:p>
            <a:r>
              <a:rPr lang="en-NZ" sz="7100" dirty="0">
                <a:solidFill>
                  <a:schemeClr val="bg1"/>
                </a:solidFill>
                <a:latin typeface="+mn-lt"/>
              </a:rPr>
              <a:t>Chris </a:t>
            </a:r>
            <a:r>
              <a:rPr lang="en-NZ" sz="7100" b="1" dirty="0">
                <a:solidFill>
                  <a:schemeClr val="bg1"/>
                </a:solidFill>
                <a:latin typeface="+mn-lt"/>
              </a:rPr>
              <a:t>Saunders</a:t>
            </a:r>
          </a:p>
        </p:txBody>
      </p:sp>
      <p:sp>
        <p:nvSpPr>
          <p:cNvPr id="4" name="TextBox 3"/>
          <p:cNvSpPr txBox="1">
            <a:spLocks noGrp="1"/>
          </p:cNvSpPr>
          <p:nvPr/>
        </p:nvSpPr>
        <p:spPr>
          <a:xfrm>
            <a:off x="1238250" y="3686175"/>
            <a:ext cx="7203281" cy="1803400"/>
          </a:xfrm>
          <a:prstGeom prst="rect">
            <a:avLst/>
          </a:prstGeom>
        </p:spPr>
        <p:txBody>
          <a:bodyPr vert="horz" rtlCol="0" anchor="t"/>
          <a:lstStyle/>
          <a:p>
            <a:r>
              <a:rPr lang="en-US" sz="6600" dirty="0">
                <a:solidFill>
                  <a:srgbClr val="103D6E"/>
                </a:solidFill>
                <a:latin typeface="+mn-lt"/>
              </a:rPr>
              <a:t>CEO</a:t>
            </a:r>
          </a:p>
          <a:p>
            <a:r>
              <a:rPr lang="en-US" sz="5000" dirty="0">
                <a:solidFill>
                  <a:srgbClr val="103D6E"/>
                </a:solidFill>
                <a:latin typeface="+mn-lt"/>
              </a:rPr>
              <a:t>testRUN</a:t>
            </a:r>
            <a:r>
              <a:rPr lang="en-NZ" sz="5000" dirty="0">
                <a:solidFill>
                  <a:srgbClr val="103D6E"/>
                </a:solidFill>
                <a:latin typeface="+mn-lt"/>
              </a:rPr>
              <a:t> New Zealand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232828" y="5324697"/>
            <a:ext cx="1905000" cy="308610"/>
          </a:xfrm>
          <a:prstGeom prst="rect">
            <a:avLst/>
          </a:prstGeom>
        </p:spPr>
        <p:txBody>
          <a:bodyPr vert="horz" lIns="95250" tIns="47625" rIns="95250" bIns="47625" rtlCol="0" anchor="ctr">
            <a:spAutoFit/>
          </a:bodyPr>
          <a:lstStyle/>
          <a:p>
            <a:pPr algn="ctr">
              <a:defRPr lang="en-US" sz="1400" dirty="0"/>
            </a:pPr>
            <a:r>
              <a:rPr lang="en-US" dirty="0">
                <a:solidFill>
                  <a:schemeClr val="bg1"/>
                </a:solidFill>
              </a:rPr>
              <a:t>since 2008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4AB5886-6904-47F3-A13D-FE83ECCA9DA1}"/>
              </a:ext>
            </a:extLst>
          </p:cNvPr>
          <p:cNvSpPr/>
          <p:nvPr/>
        </p:nvSpPr>
        <p:spPr>
          <a:xfrm>
            <a:off x="411721" y="595068"/>
            <a:ext cx="29290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NZ" sz="2000" dirty="0"/>
              <a:t>Automation Verification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E64564C-7A59-4187-AB15-293142C76E6A}"/>
              </a:ext>
            </a:extLst>
          </p:cNvPr>
          <p:cNvSpPr/>
          <p:nvPr/>
        </p:nvSpPr>
        <p:spPr>
          <a:xfrm>
            <a:off x="1156697" y="884690"/>
            <a:ext cx="31197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NZ" sz="2800" dirty="0"/>
              <a:t>Test Management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1264797-E595-4449-B384-9AC437FABC4F}"/>
              </a:ext>
            </a:extLst>
          </p:cNvPr>
          <p:cNvSpPr/>
          <p:nvPr/>
        </p:nvSpPr>
        <p:spPr>
          <a:xfrm>
            <a:off x="6878495" y="672957"/>
            <a:ext cx="14991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NZ" sz="2800" b="1" dirty="0"/>
              <a:t>Training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8145292-E713-4186-8130-2F9311EEDADC}"/>
              </a:ext>
            </a:extLst>
          </p:cNvPr>
          <p:cNvSpPr/>
          <p:nvPr/>
        </p:nvSpPr>
        <p:spPr>
          <a:xfrm>
            <a:off x="2975385" y="1312811"/>
            <a:ext cx="24384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NZ" dirty="0"/>
              <a:t>Release Management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D15BD98-B361-4944-81F4-FBC8CEC60E28}"/>
              </a:ext>
            </a:extLst>
          </p:cNvPr>
          <p:cNvSpPr/>
          <p:nvPr/>
        </p:nvSpPr>
        <p:spPr>
          <a:xfrm>
            <a:off x="5334000" y="1368425"/>
            <a:ext cx="39693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NZ" b="1" dirty="0"/>
              <a:t>Independent Data Protection Officer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A0D00C6-DE85-4F3B-B094-C7B42F9988C6}"/>
              </a:ext>
            </a:extLst>
          </p:cNvPr>
          <p:cNvSpPr/>
          <p:nvPr/>
        </p:nvSpPr>
        <p:spPr>
          <a:xfrm>
            <a:off x="3246729" y="624792"/>
            <a:ext cx="3781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NZ" sz="2400" b="1" dirty="0"/>
              <a:t>Technical Communication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FA2E95B-8C4C-4BAD-9001-61A078367429}"/>
              </a:ext>
            </a:extLst>
          </p:cNvPr>
          <p:cNvSpPr/>
          <p:nvPr/>
        </p:nvSpPr>
        <p:spPr>
          <a:xfrm>
            <a:off x="8470435" y="1027386"/>
            <a:ext cx="166584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NZ" sz="2000" dirty="0"/>
              <a:t>GDPR Audits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432903C-EC0D-4165-9904-6596712C9717}"/>
              </a:ext>
            </a:extLst>
          </p:cNvPr>
          <p:cNvSpPr/>
          <p:nvPr/>
        </p:nvSpPr>
        <p:spPr>
          <a:xfrm>
            <a:off x="4198913" y="979122"/>
            <a:ext cx="28296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NZ" sz="2000" dirty="0"/>
              <a:t>Software Development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63B2379-11EA-4329-8925-00C9E7EE159F}"/>
              </a:ext>
            </a:extLst>
          </p:cNvPr>
          <p:cNvSpPr/>
          <p:nvPr/>
        </p:nvSpPr>
        <p:spPr>
          <a:xfrm>
            <a:off x="8248460" y="627276"/>
            <a:ext cx="35830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NZ" sz="2400" dirty="0"/>
              <a:t>Lean Canvas Workshops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B618F6A-BA4B-45C0-B90A-9A7CDC353C2A}"/>
              </a:ext>
            </a:extLst>
          </p:cNvPr>
          <p:cNvSpPr/>
          <p:nvPr/>
        </p:nvSpPr>
        <p:spPr>
          <a:xfrm>
            <a:off x="423383" y="1312811"/>
            <a:ext cx="14814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NZ" sz="2000" b="1" dirty="0"/>
              <a:t>Workshops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2B9FD1E-3AE6-473F-9CAE-9A8977DE9A0E}"/>
              </a:ext>
            </a:extLst>
          </p:cNvPr>
          <p:cNvSpPr/>
          <p:nvPr/>
        </p:nvSpPr>
        <p:spPr>
          <a:xfrm>
            <a:off x="1776529" y="1238633"/>
            <a:ext cx="76976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NZ" sz="1600" dirty="0"/>
              <a:t>Scrum</a:t>
            </a:r>
            <a:endParaRPr lang="en-NZ" sz="200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EE80558-1586-4B33-8C7E-DF59344DEE2D}"/>
              </a:ext>
            </a:extLst>
          </p:cNvPr>
          <p:cNvSpPr/>
          <p:nvPr/>
        </p:nvSpPr>
        <p:spPr>
          <a:xfrm>
            <a:off x="2269346" y="1444050"/>
            <a:ext cx="8819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NZ" sz="1600" dirty="0"/>
              <a:t>Kanban</a:t>
            </a:r>
            <a:endParaRPr lang="en-NZ" sz="2000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C65C0C3-BB10-4182-8A80-AF226E2EA017}"/>
              </a:ext>
            </a:extLst>
          </p:cNvPr>
          <p:cNvSpPr/>
          <p:nvPr/>
        </p:nvSpPr>
        <p:spPr>
          <a:xfrm>
            <a:off x="9240925" y="1312811"/>
            <a:ext cx="9044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NZ" sz="1600" dirty="0"/>
              <a:t>Privacy</a:t>
            </a:r>
            <a:r>
              <a:rPr lang="en-NZ" dirty="0"/>
              <a:t> 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6FACC23-7CB6-4D8E-AD7F-5A2B90CBF617}"/>
              </a:ext>
            </a:extLst>
          </p:cNvPr>
          <p:cNvSpPr/>
          <p:nvPr/>
        </p:nvSpPr>
        <p:spPr>
          <a:xfrm>
            <a:off x="10007607" y="1143534"/>
            <a:ext cx="20521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NZ" b="1" dirty="0"/>
              <a:t>Data Compliance</a:t>
            </a:r>
            <a:r>
              <a:rPr lang="en-NZ" dirty="0"/>
              <a:t> 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D529D2C-3B89-4EB1-8DE7-44413166C041}"/>
              </a:ext>
            </a:extLst>
          </p:cNvPr>
          <p:cNvSpPr/>
          <p:nvPr/>
        </p:nvSpPr>
        <p:spPr>
          <a:xfrm>
            <a:off x="6892841" y="1097902"/>
            <a:ext cx="15632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NZ" sz="1200" dirty="0"/>
              <a:t>Exploratory Testing</a:t>
            </a:r>
            <a:r>
              <a:rPr lang="en-NZ" sz="1400" dirty="0"/>
              <a:t> 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F4B66B0-3D17-4BFD-A284-24C0D4BD6A37}"/>
              </a:ext>
            </a:extLst>
          </p:cNvPr>
          <p:cNvSpPr/>
          <p:nvPr/>
        </p:nvSpPr>
        <p:spPr>
          <a:xfrm>
            <a:off x="10007607" y="1443616"/>
            <a:ext cx="19672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NZ" sz="1400" dirty="0"/>
              <a:t>Product Development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4B938B1-CD1F-4A8B-BCF3-77C354319C38}"/>
              </a:ext>
            </a:extLst>
          </p:cNvPr>
          <p:cNvSpPr/>
          <p:nvPr/>
        </p:nvSpPr>
        <p:spPr>
          <a:xfrm>
            <a:off x="3509140" y="1564673"/>
            <a:ext cx="92044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NZ" sz="1400" dirty="0"/>
              <a:t>Solutions</a:t>
            </a:r>
          </a:p>
        </p:txBody>
      </p:sp>
    </p:spTree>
    <p:extLst>
      <p:ext uri="{BB962C8B-B14F-4D97-AF65-F5344CB8AC3E}">
        <p14:creationId xmlns:p14="http://schemas.microsoft.com/office/powerpoint/2010/main" val="390744966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F729CA48-6D05-4E3D-A920-EA99BB60E3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514" y="1777697"/>
            <a:ext cx="11002911" cy="5096586"/>
          </a:xfrm>
          <a:prstGeom prst="rect">
            <a:avLst/>
          </a:prstGeom>
        </p:spPr>
      </p:pic>
      <p:sp>
        <p:nvSpPr>
          <p:cNvPr id="3" name="Title 17"/>
          <p:cNvSpPr>
            <a:spLocks noGrp="1"/>
          </p:cNvSpPr>
          <p:nvPr>
            <p:ph type="title" idx="1"/>
          </p:nvPr>
        </p:nvSpPr>
        <p:spPr/>
        <p:txBody>
          <a:bodyPr vert="horz" rtlCol="0"/>
          <a:lstStyle/>
          <a:p>
            <a:r>
              <a:rPr lang="en-US" dirty="0"/>
              <a:t>Data Driven Verification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2914547" y="1777697"/>
            <a:ext cx="2205414" cy="242802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506110" y="3463361"/>
            <a:ext cx="1288796" cy="198158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6" name="Connector: Elbow 5"/>
          <p:cNvCxnSpPr>
            <a:stCxn id="5" idx="0"/>
            <a:endCxn id="4" idx="1"/>
          </p:cNvCxnSpPr>
          <p:nvPr/>
        </p:nvCxnSpPr>
        <p:spPr>
          <a:xfrm rot="16200000">
            <a:off x="1753259" y="2302073"/>
            <a:ext cx="1561838" cy="760736"/>
          </a:xfrm>
          <a:prstGeom prst="bentConnector2">
            <a:avLst/>
          </a:prstGeom>
          <a:ln>
            <a:solidFill>
              <a:srgbClr val="C00000"/>
            </a:solidFill>
            <a:headEnd type="oval" w="med" len="med"/>
            <a:tailEnd type="arrow" w="med" len="me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</p:cxnSp>
      <p:sp>
        <p:nvSpPr>
          <p:cNvPr id="7" name="Rectangle 6"/>
          <p:cNvSpPr/>
          <p:nvPr/>
        </p:nvSpPr>
        <p:spPr>
          <a:xfrm>
            <a:off x="7322630" y="3094761"/>
            <a:ext cx="2126170" cy="205787"/>
          </a:xfrm>
          <a:prstGeom prst="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278599" y="4084846"/>
            <a:ext cx="1055297" cy="211053"/>
          </a:xfrm>
          <a:prstGeom prst="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9" name="Connector: Elbow 8"/>
          <p:cNvCxnSpPr>
            <a:stCxn id="8" idx="3"/>
            <a:endCxn id="7" idx="1"/>
          </p:cNvCxnSpPr>
          <p:nvPr/>
        </p:nvCxnSpPr>
        <p:spPr>
          <a:xfrm flipV="1">
            <a:off x="2335874" y="3199536"/>
            <a:ext cx="4986755" cy="990084"/>
          </a:xfrm>
          <a:prstGeom prst="bentConnector3">
            <a:avLst>
              <a:gd name="adj1" fmla="val 96839"/>
            </a:avLst>
          </a:prstGeom>
          <a:ln>
            <a:solidFill>
              <a:srgbClr val="00B0F0"/>
            </a:solidFill>
            <a:headEnd type="oval" w="med" len="med"/>
            <a:tailEnd type="arrow" w="med" len="me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</p:cxnSp>
      <p:grpSp>
        <p:nvGrpSpPr>
          <p:cNvPr id="10" name="Group 9"/>
          <p:cNvGrpSpPr/>
          <p:nvPr/>
        </p:nvGrpSpPr>
        <p:grpSpPr>
          <a:xfrm>
            <a:off x="10356991" y="6154750"/>
            <a:ext cx="1835009" cy="700563"/>
            <a:chOff x="10234651" y="5943979"/>
            <a:chExt cx="1835009" cy="700563"/>
          </a:xfrm>
        </p:grpSpPr>
        <p:sp>
          <p:nvSpPr>
            <p:cNvPr id="11" name="TextBox 10"/>
            <p:cNvSpPr txBox="1"/>
            <p:nvPr userDrawn="1"/>
          </p:nvSpPr>
          <p:spPr>
            <a:xfrm>
              <a:off x="10234651" y="5943979"/>
              <a:ext cx="1835009" cy="584775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n-NZ" sz="3200" b="1" dirty="0">
                  <a:solidFill>
                    <a:schemeClr val="tx1"/>
                  </a:solidFill>
                  <a:latin typeface="Microsoft JhengHei"/>
                </a:rPr>
                <a:t>testRUN</a:t>
              </a:r>
            </a:p>
          </p:txBody>
        </p:sp>
        <p:sp>
          <p:nvSpPr>
            <p:cNvPr id="12" name="TextBox 11"/>
            <p:cNvSpPr txBox="1"/>
            <p:nvPr userDrawn="1"/>
          </p:nvSpPr>
          <p:spPr>
            <a:xfrm>
              <a:off x="10826181" y="6336764"/>
              <a:ext cx="1221809" cy="307777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n-NZ" sz="1400" b="1" dirty="0">
                  <a:solidFill>
                    <a:srgbClr val="1FA9FF"/>
                  </a:solidFill>
                  <a:latin typeface="Microsoft JhengHei Light"/>
                </a:rPr>
                <a:t>testrun.co.nz</a:t>
              </a:r>
            </a:p>
          </p:txBody>
        </p:sp>
      </p:grpSp>
      <p:sp>
        <p:nvSpPr>
          <p:cNvPr id="13" name="Rectangle 12"/>
          <p:cNvSpPr/>
          <p:nvPr/>
        </p:nvSpPr>
        <p:spPr>
          <a:xfrm>
            <a:off x="6647420" y="4761516"/>
            <a:ext cx="5013355" cy="1510288"/>
          </a:xfrm>
          <a:prstGeom prst="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rcRect b="23660"/>
          <a:stretch>
            <a:fillRect/>
          </a:stretch>
        </p:blipFill>
        <p:spPr>
          <a:xfrm>
            <a:off x="96397" y="4495800"/>
            <a:ext cx="6238874" cy="1970425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3722937" y="3175849"/>
            <a:ext cx="1188696" cy="161571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95250" y="4505325"/>
            <a:ext cx="2152301" cy="218802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17" name="Connector: Elbow 16"/>
          <p:cNvCxnSpPr>
            <a:stCxn id="16" idx="3"/>
            <a:endCxn id="15" idx="2"/>
          </p:cNvCxnSpPr>
          <p:nvPr/>
        </p:nvCxnSpPr>
        <p:spPr>
          <a:xfrm flipV="1">
            <a:off x="2247551" y="3337420"/>
            <a:ext cx="2069734" cy="1277306"/>
          </a:xfrm>
          <a:prstGeom prst="bentConnector2">
            <a:avLst/>
          </a:prstGeom>
          <a:ln>
            <a:solidFill>
              <a:srgbClr val="C00000"/>
            </a:solidFill>
            <a:headEnd type="oval" w="med" len="med"/>
            <a:tailEnd type="arrow" w="med" len="me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</p:cxnSp>
      <p:sp>
        <p:nvSpPr>
          <p:cNvPr id="18" name="Rectangle 17"/>
          <p:cNvSpPr/>
          <p:nvPr/>
        </p:nvSpPr>
        <p:spPr>
          <a:xfrm>
            <a:off x="2985899" y="5905499"/>
            <a:ext cx="2424351" cy="211999"/>
          </a:xfrm>
          <a:prstGeom prst="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2985899" y="6238875"/>
            <a:ext cx="2424351" cy="183424"/>
          </a:xfrm>
          <a:prstGeom prst="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20" name="Connector: Elbow 19"/>
          <p:cNvCxnSpPr>
            <a:endCxn id="18" idx="3"/>
          </p:cNvCxnSpPr>
          <p:nvPr/>
        </p:nvCxnSpPr>
        <p:spPr>
          <a:xfrm rot="10800000" flipV="1">
            <a:off x="5414774" y="5099572"/>
            <a:ext cx="1232646" cy="910702"/>
          </a:xfrm>
          <a:prstGeom prst="bentConnector3">
            <a:avLst>
              <a:gd name="adj1" fmla="val 49817"/>
            </a:avLst>
          </a:prstGeom>
          <a:ln>
            <a:solidFill>
              <a:srgbClr val="00B0F0"/>
            </a:solidFill>
            <a:headEnd type="oval" w="med" len="med"/>
            <a:tailEnd type="arrow" w="med" len="me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</p:cxnSp>
      <p:cxnSp>
        <p:nvCxnSpPr>
          <p:cNvPr id="21" name="Connector: Elbow 20"/>
          <p:cNvCxnSpPr>
            <a:endCxn id="19" idx="3"/>
          </p:cNvCxnSpPr>
          <p:nvPr/>
        </p:nvCxnSpPr>
        <p:spPr>
          <a:xfrm rot="10800000" flipV="1">
            <a:off x="5414774" y="5099572"/>
            <a:ext cx="1232646" cy="1234552"/>
          </a:xfrm>
          <a:prstGeom prst="bentConnector3">
            <a:avLst>
              <a:gd name="adj1" fmla="val 49817"/>
            </a:avLst>
          </a:prstGeom>
          <a:ln>
            <a:solidFill>
              <a:srgbClr val="00B0F0"/>
            </a:solidFill>
            <a:headEnd type="oval" w="med" len="med"/>
            <a:tailEnd type="arrow" w="med" len="me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</p:cxn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4">
            <a:duotone>
              <a:schemeClr val="accent1">
                <a:shade val="45000"/>
                <a:satMod val="135000"/>
              </a:schemeClr>
              <a:srgbClr val="FFFFFF"/>
            </a:duotone>
          </a:blip>
          <a:stretch>
            <a:fillRect/>
          </a:stretch>
        </p:blipFill>
        <p:spPr>
          <a:xfrm>
            <a:off x="0" y="6595654"/>
            <a:ext cx="757083" cy="266700"/>
          </a:xfrm>
          <a:prstGeom prst="rect">
            <a:avLst/>
          </a:prstGeom>
        </p:spPr>
      </p:pic>
      <p:cxnSp>
        <p:nvCxnSpPr>
          <p:cNvPr id="23" name="Connector: Elbow 22"/>
          <p:cNvCxnSpPr>
            <a:stCxn id="7" idx="2"/>
            <a:endCxn id="13" idx="0"/>
          </p:cNvCxnSpPr>
          <p:nvPr/>
        </p:nvCxnSpPr>
        <p:spPr>
          <a:xfrm rot="5400000" flipV="1">
            <a:off x="8042360" y="3651381"/>
            <a:ext cx="1457204" cy="763065"/>
          </a:xfrm>
          <a:prstGeom prst="bentConnector3">
            <a:avLst>
              <a:gd name="adj1" fmla="val 68412"/>
            </a:avLst>
          </a:prstGeom>
          <a:ln>
            <a:solidFill>
              <a:srgbClr val="00B0F0"/>
            </a:solidFill>
            <a:headEnd type="oval" w="med" len="med"/>
            <a:tailEnd type="arrow" w="med" len="me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</p:cxnSp>
      <p:pic>
        <p:nvPicPr>
          <p:cNvPr id="24" name="Picture 23"/>
          <p:cNvPicPr>
            <a:picLocks noChangeAspect="1"/>
          </p:cNvPicPr>
          <p:nvPr/>
        </p:nvPicPr>
        <p:blipFill>
          <a:blip r:embed="rId5"/>
          <a:srcRect r="39490" b="-6280"/>
          <a:stretch>
            <a:fillRect/>
          </a:stretch>
        </p:blipFill>
        <p:spPr>
          <a:xfrm>
            <a:off x="8120198" y="6104289"/>
            <a:ext cx="1003197" cy="146837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1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0" presetClass="entr" presetSubtype="0" fill="hold" grpId="1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7" animBg="1"/>
      <p:bldP spid="5" grpId="0" animBg="1"/>
      <p:bldP spid="6" grpId="1" animBg="1"/>
      <p:bldP spid="7" grpId="3" animBg="1"/>
      <p:bldP spid="8" grpId="6" animBg="1"/>
      <p:bldP spid="9" grpId="2" animBg="1"/>
      <p:bldP spid="13" grpId="5" animBg="1"/>
      <p:bldP spid="15" grpId="11" animBg="1"/>
      <p:bldP spid="16" grpId="0" animBg="1"/>
      <p:bldP spid="17" grpId="10" animBg="1"/>
      <p:bldP spid="18" grpId="14" animBg="1"/>
      <p:bldP spid="19" grpId="15" animBg="1"/>
      <p:bldP spid="20" grpId="12" animBg="1"/>
      <p:bldP spid="21" grpId="13" animBg="1"/>
      <p:bldP spid="23" grpId="4" animBg="1"/>
      <p:bldP spid="23" grpId="16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>
            <a:spLocks noGrp="1"/>
          </p:cNvSpPr>
          <p:nvPr>
            <p:ph type="subTitle"/>
          </p:nvPr>
        </p:nvSpPr>
        <p:spPr/>
        <p:txBody>
          <a:bodyPr vert="horz" rtlCol="0"/>
          <a:lstStyle/>
          <a:p>
            <a:r>
              <a:rPr lang="en-US" b="0" dirty="0"/>
              <a:t>Data Driven Verification</a:t>
            </a:r>
            <a:endParaRPr lang="en-US" sz="7100" b="0" i="0" u="none" strike="noStrike" cap="none" baseline="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Title 1"/>
          <p:cNvSpPr>
            <a:spLocks noGrp="1"/>
          </p:cNvSpPr>
          <p:nvPr>
            <p:ph type="title" idx="1"/>
          </p:nvPr>
        </p:nvSpPr>
        <p:spPr/>
        <p:txBody>
          <a:bodyPr vert="horz" rtlCol="0"/>
          <a:lstStyle/>
          <a:p>
            <a:r>
              <a:rPr lang="en-US" sz="6600" i="0" u="none" strike="noStrike" dirty="0">
                <a:solidFill>
                  <a:srgbClr val="103D6E"/>
                </a:solidFill>
                <a:latin typeface="+mn-lt"/>
              </a:rPr>
              <a:t>demonstrating</a:t>
            </a:r>
          </a:p>
        </p:txBody>
      </p:sp>
    </p:spTree>
    <p:extLst>
      <p:ext uri="{BB962C8B-B14F-4D97-AF65-F5344CB8AC3E}">
        <p14:creationId xmlns:p14="http://schemas.microsoft.com/office/powerpoint/2010/main" val="1090131312"/>
      </p:ext>
    </p:extLst>
  </p:cSld>
  <p:clrMapOvr>
    <a:masterClrMapping/>
  </p:clrMapOvr>
  <p:transition spd="med"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F1F60DE7-1CEB-4560-ABFA-6ACA388D85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771037"/>
            <a:ext cx="9650172" cy="4572638"/>
          </a:xfrm>
          <a:prstGeom prst="rect">
            <a:avLst/>
          </a:prstGeom>
        </p:spPr>
      </p:pic>
      <p:sp>
        <p:nvSpPr>
          <p:cNvPr id="3" name="Title 17"/>
          <p:cNvSpPr>
            <a:spLocks noGrp="1"/>
          </p:cNvSpPr>
          <p:nvPr>
            <p:ph type="title" idx="1"/>
          </p:nvPr>
        </p:nvSpPr>
        <p:spPr/>
        <p:txBody>
          <a:bodyPr vert="horz" rtlCol="0"/>
          <a:lstStyle/>
          <a:p>
            <a:r>
              <a:rPr lang="en-US" dirty="0"/>
              <a:t>Collection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4003234" y="1771650"/>
            <a:ext cx="2212628" cy="272744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500654" y="3471937"/>
            <a:ext cx="2025676" cy="177785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6" name="Connector: Elbow 5"/>
          <p:cNvCxnSpPr>
            <a:stCxn id="5" idx="3"/>
            <a:endCxn id="4" idx="1"/>
          </p:cNvCxnSpPr>
          <p:nvPr/>
        </p:nvCxnSpPr>
        <p:spPr>
          <a:xfrm flipV="1">
            <a:off x="3529479" y="1905000"/>
            <a:ext cx="473754" cy="1652661"/>
          </a:xfrm>
          <a:prstGeom prst="bentConnector3">
            <a:avLst>
              <a:gd name="adj1" fmla="val 50332"/>
            </a:avLst>
          </a:prstGeom>
          <a:ln>
            <a:solidFill>
              <a:srgbClr val="C00000"/>
            </a:solidFill>
            <a:headEnd type="oval" w="med" len="med"/>
            <a:tailEnd type="arrow" w="med" len="me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</p:cxnSp>
      <p:sp>
        <p:nvSpPr>
          <p:cNvPr id="7" name="Rectangle 6"/>
          <p:cNvSpPr/>
          <p:nvPr/>
        </p:nvSpPr>
        <p:spPr>
          <a:xfrm>
            <a:off x="4540593" y="3274493"/>
            <a:ext cx="2864781" cy="197444"/>
          </a:xfrm>
          <a:prstGeom prst="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500654" y="4088015"/>
            <a:ext cx="2047620" cy="204744"/>
          </a:xfrm>
          <a:prstGeom prst="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9" name="Connector: Elbow 8"/>
          <p:cNvCxnSpPr>
            <a:stCxn id="8" idx="3"/>
            <a:endCxn id="10" idx="1"/>
          </p:cNvCxnSpPr>
          <p:nvPr/>
        </p:nvCxnSpPr>
        <p:spPr>
          <a:xfrm flipV="1">
            <a:off x="3548529" y="3548137"/>
            <a:ext cx="992319" cy="644653"/>
          </a:xfrm>
          <a:prstGeom prst="bentConnector3">
            <a:avLst>
              <a:gd name="adj1" fmla="val 50013"/>
            </a:avLst>
          </a:prstGeom>
          <a:ln>
            <a:solidFill>
              <a:srgbClr val="00B0F0"/>
            </a:solidFill>
            <a:headEnd type="oval" w="med" len="med"/>
            <a:tailEnd type="arrow" w="med" len="me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</p:cxnSp>
      <p:sp>
        <p:nvSpPr>
          <p:cNvPr id="10" name="Rectangle 9"/>
          <p:cNvSpPr/>
          <p:nvPr/>
        </p:nvSpPr>
        <p:spPr>
          <a:xfrm>
            <a:off x="4540849" y="3471937"/>
            <a:ext cx="2864781" cy="157468"/>
          </a:xfrm>
          <a:prstGeom prst="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11" name="Connector: Elbow 10"/>
          <p:cNvCxnSpPr>
            <a:stCxn id="8" idx="3"/>
            <a:endCxn id="7" idx="1"/>
          </p:cNvCxnSpPr>
          <p:nvPr/>
        </p:nvCxnSpPr>
        <p:spPr>
          <a:xfrm flipV="1">
            <a:off x="3548529" y="3369743"/>
            <a:ext cx="992064" cy="823047"/>
          </a:xfrm>
          <a:prstGeom prst="bentConnector3">
            <a:avLst>
              <a:gd name="adj1" fmla="val 50013"/>
            </a:avLst>
          </a:prstGeom>
          <a:ln>
            <a:solidFill>
              <a:srgbClr val="00B0F0"/>
            </a:solidFill>
            <a:headEnd type="oval" w="med" len="med"/>
            <a:tailEnd type="arrow" w="med" len="me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96F9DF4C-6DC2-4B24-A8EB-A3CBF04C5D16}"/>
              </a:ext>
            </a:extLst>
          </p:cNvPr>
          <p:cNvSpPr/>
          <p:nvPr/>
        </p:nvSpPr>
        <p:spPr>
          <a:xfrm>
            <a:off x="7418298" y="3277926"/>
            <a:ext cx="2944902" cy="371795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A63B676-C90F-4A0B-A399-4C75513CB3AD}"/>
              </a:ext>
            </a:extLst>
          </p:cNvPr>
          <p:cNvSpPr/>
          <p:nvPr/>
        </p:nvSpPr>
        <p:spPr>
          <a:xfrm>
            <a:off x="5562600" y="2335151"/>
            <a:ext cx="1371600" cy="197445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2552997-BFF0-44C4-837F-9DFDE34B2373}"/>
              </a:ext>
            </a:extLst>
          </p:cNvPr>
          <p:cNvSpPr/>
          <p:nvPr/>
        </p:nvSpPr>
        <p:spPr>
          <a:xfrm>
            <a:off x="6934200" y="2743552"/>
            <a:ext cx="685800" cy="197445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5" grpId="3" animBg="1"/>
      <p:bldP spid="6" grpId="0" animBg="1"/>
      <p:bldP spid="7" grpId="6" animBg="1"/>
      <p:bldP spid="8" grpId="2" animBg="1"/>
      <p:bldP spid="9" grpId="4" animBg="1"/>
      <p:bldP spid="10" grpId="7" animBg="1"/>
      <p:bldP spid="11" grpId="5" animBg="1"/>
      <p:bldP spid="12" grpId="0" animBg="1"/>
      <p:bldP spid="13" grpId="0" animBg="1"/>
      <p:bldP spid="1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20F0473D-72DC-4DE2-A473-18BD443460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49" y="1771037"/>
            <a:ext cx="9650172" cy="457263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0A273E7-7D42-4FE9-B547-82D687D978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5719" y="3050713"/>
            <a:ext cx="8345065" cy="3010320"/>
          </a:xfrm>
          <a:prstGeom prst="rect">
            <a:avLst/>
          </a:prstGeom>
        </p:spPr>
      </p:pic>
      <p:sp>
        <p:nvSpPr>
          <p:cNvPr id="3" name="Title 17"/>
          <p:cNvSpPr>
            <a:spLocks noGrp="1"/>
          </p:cNvSpPr>
          <p:nvPr>
            <p:ph type="title" idx="1"/>
          </p:nvPr>
        </p:nvSpPr>
        <p:spPr/>
        <p:txBody>
          <a:bodyPr vert="horz" rtlCol="0"/>
          <a:lstStyle/>
          <a:p>
            <a:r>
              <a:rPr lang="en-US" dirty="0"/>
              <a:t>Collection Reports</a:t>
            </a:r>
          </a:p>
        </p:txBody>
      </p:sp>
      <p:sp>
        <p:nvSpPr>
          <p:cNvPr id="4" name="Rectangle 3"/>
          <p:cNvSpPr/>
          <p:nvPr/>
        </p:nvSpPr>
        <p:spPr>
          <a:xfrm>
            <a:off x="3801865" y="1771650"/>
            <a:ext cx="1332484" cy="272744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720813" y="5534610"/>
            <a:ext cx="1132965" cy="227902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6" name="Connector: Elbow 5"/>
          <p:cNvCxnSpPr>
            <a:stCxn id="5" idx="3"/>
            <a:endCxn id="4" idx="1"/>
          </p:cNvCxnSpPr>
          <p:nvPr/>
        </p:nvCxnSpPr>
        <p:spPr>
          <a:xfrm flipV="1">
            <a:off x="2854289" y="1905000"/>
            <a:ext cx="947576" cy="3743910"/>
          </a:xfrm>
          <a:prstGeom prst="bentConnector3">
            <a:avLst>
              <a:gd name="adj1" fmla="val 86755"/>
            </a:avLst>
          </a:prstGeom>
          <a:ln>
            <a:solidFill>
              <a:srgbClr val="C00000"/>
            </a:solidFill>
            <a:headEnd type="oval" w="med" len="med"/>
            <a:tailEnd type="arrow" w="med" len="me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</p:cxnSp>
      <p:sp>
        <p:nvSpPr>
          <p:cNvPr id="8" name="Rectangle 7"/>
          <p:cNvSpPr/>
          <p:nvPr/>
        </p:nvSpPr>
        <p:spPr>
          <a:xfrm>
            <a:off x="3801271" y="3050713"/>
            <a:ext cx="8312862" cy="2979893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9246932" y="2533339"/>
            <a:ext cx="837988" cy="200518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10" name="Connector: Elbow 9"/>
          <p:cNvCxnSpPr>
            <a:stCxn id="9" idx="2"/>
            <a:endCxn id="8" idx="0"/>
          </p:cNvCxnSpPr>
          <p:nvPr/>
        </p:nvCxnSpPr>
        <p:spPr>
          <a:xfrm rot="5400000">
            <a:off x="8651427" y="2036108"/>
            <a:ext cx="317348" cy="1711861"/>
          </a:xfrm>
          <a:prstGeom prst="bentConnector3">
            <a:avLst>
              <a:gd name="adj1" fmla="val 50078"/>
            </a:avLst>
          </a:prstGeom>
          <a:ln>
            <a:solidFill>
              <a:srgbClr val="C00000"/>
            </a:solidFill>
            <a:headEnd type="oval" w="med" len="med"/>
            <a:tailEnd type="arrow" w="med" len="me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5" animBg="1"/>
      <p:bldP spid="5" grpId="1" animBg="1"/>
      <p:bldP spid="6" grpId="0" animBg="1"/>
      <p:bldP spid="8" grpId="4" animBg="1"/>
      <p:bldP spid="9" grpId="2" animBg="1"/>
      <p:bldP spid="10" grpId="3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>
            <a:spLocks noGrp="1"/>
          </p:cNvSpPr>
          <p:nvPr>
            <p:ph type="subTitle"/>
          </p:nvPr>
        </p:nvSpPr>
        <p:spPr/>
        <p:txBody>
          <a:bodyPr vert="horz" rtlCol="0"/>
          <a:lstStyle/>
          <a:p>
            <a:r>
              <a:rPr lang="en-US" sz="7100" b="1" i="0" u="none" strike="noStrike" cap="none" baseline="0" dirty="0">
                <a:solidFill>
                  <a:schemeClr val="bg1"/>
                </a:solidFill>
                <a:latin typeface="+mn-lt"/>
              </a:rPr>
              <a:t>Collection and Reports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 idx="1"/>
          </p:nvPr>
        </p:nvSpPr>
        <p:spPr/>
        <p:txBody>
          <a:bodyPr vert="horz" rtlCol="0"/>
          <a:lstStyle/>
          <a:p>
            <a:r>
              <a:rPr lang="en-US" sz="6600" i="0" u="none" strike="noStrike" dirty="0">
                <a:solidFill>
                  <a:srgbClr val="103D6E"/>
                </a:solidFill>
                <a:latin typeface="+mn-lt"/>
              </a:rPr>
              <a:t>demonstrating</a:t>
            </a:r>
          </a:p>
        </p:txBody>
      </p:sp>
    </p:spTree>
  </p:cSld>
  <p:clrMapOvr>
    <a:masterClrMapping/>
  </p:clrMapOvr>
  <p:transition spd="med">
    <p:fad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6947" y="764170"/>
            <a:ext cx="6881738" cy="5238446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5329" y="2840050"/>
            <a:ext cx="4261619" cy="3162567"/>
          </a:xfrm>
        </p:spPr>
        <p:txBody>
          <a:bodyPr vert="horz" rtlCol="0">
            <a:normAutofit/>
          </a:bodyPr>
          <a:lstStyle/>
          <a:p>
            <a:r>
              <a:rPr lang="en-US" sz="2000" b="1" i="0" u="none" strike="noStrike" dirty="0">
                <a:solidFill>
                  <a:schemeClr val="tx1"/>
                </a:solidFill>
                <a:latin typeface="+mn-lt"/>
              </a:rPr>
              <a:t>Multiple report formats</a:t>
            </a:r>
          </a:p>
          <a:p>
            <a:r>
              <a:rPr lang="en-US" sz="2000" i="0" u="none" strike="noStrike" dirty="0">
                <a:solidFill>
                  <a:schemeClr val="tx1"/>
                </a:solidFill>
                <a:latin typeface="+mn-lt"/>
              </a:rPr>
              <a:t>With advanced logging, debug data, screenshots, and videos.</a:t>
            </a:r>
            <a:endParaRPr lang="en-US" dirty="0">
              <a:latin typeface="+mn-lt"/>
            </a:endParaRPr>
          </a:p>
          <a:p>
            <a:r>
              <a:rPr lang="en-US" b="1" dirty="0"/>
              <a:t>Intelligent reports with Katalon Analytics</a:t>
            </a:r>
            <a:br>
              <a:rPr lang="en-US" dirty="0"/>
            </a:br>
            <a:r>
              <a:rPr lang="en-US" dirty="0"/>
              <a:t>Dashboards, flaky metrics and coverage execution results to improve automation strategy</a:t>
            </a:r>
          </a:p>
          <a:p>
            <a:r>
              <a:rPr lang="en-US" sz="1100" dirty="0"/>
              <a:t>https://www.katalon.com/katalon-studio/</a:t>
            </a:r>
            <a:endParaRPr lang="en-US" sz="1100" i="0" u="none" strike="noStrike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 idx="3"/>
          </p:nvPr>
        </p:nvSpPr>
        <p:spPr/>
        <p:txBody>
          <a:bodyPr vert="horz" rtlCol="0">
            <a:normAutofit/>
          </a:bodyPr>
          <a:lstStyle/>
          <a:p>
            <a:r>
              <a:rPr lang="en-US" sz="6000" i="0" u="none" strike="noStrike" dirty="0">
                <a:solidFill>
                  <a:srgbClr val="1FA9FF"/>
                </a:solidFill>
                <a:latin typeface="+mn-lt"/>
              </a:rPr>
              <a:t>Test Results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1509489-FBC8-4452-B76C-E245B80E061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88" b="80135"/>
          <a:stretch/>
        </p:blipFill>
        <p:spPr>
          <a:xfrm>
            <a:off x="914400" y="5791200"/>
            <a:ext cx="3707842" cy="741455"/>
          </a:xfrm>
          <a:prstGeom prst="rect">
            <a:avLst/>
          </a:prstGeom>
        </p:spPr>
      </p:pic>
      <p:sp>
        <p:nvSpPr>
          <p:cNvPr id="8" name="Text Placeholder 29">
            <a:extLst>
              <a:ext uri="{FF2B5EF4-FFF2-40B4-BE49-F238E27FC236}">
                <a16:creationId xmlns:a16="http://schemas.microsoft.com/office/drawing/2014/main" id="{E7A1AB19-AABE-4633-895A-EC0D60250E5D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274318" y="1728528"/>
            <a:ext cx="5897882" cy="1102377"/>
          </a:xfrm>
        </p:spPr>
        <p:txBody>
          <a:bodyPr vert="horz" rtlCol="0"/>
          <a:lstStyle/>
          <a:p>
            <a:r>
              <a:rPr lang="en-NZ" b="1" dirty="0"/>
              <a:t>Report and Debug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>
            <a:spLocks noGrp="1"/>
          </p:cNvSpPr>
          <p:nvPr>
            <p:ph type="subTitle"/>
          </p:nvPr>
        </p:nvSpPr>
        <p:spPr/>
        <p:txBody>
          <a:bodyPr vert="horz" rtlCol="0"/>
          <a:lstStyle/>
          <a:p>
            <a:r>
              <a:rPr lang="en-US" sz="7100" b="1" i="0" u="none" strike="noStrike" cap="none" baseline="0" dirty="0">
                <a:solidFill>
                  <a:schemeClr val="bg1"/>
                </a:solidFill>
                <a:latin typeface="+mn-lt"/>
              </a:rPr>
              <a:t>Web Service and Mobile App Automation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 idx="1"/>
          </p:nvPr>
        </p:nvSpPr>
        <p:spPr/>
        <p:txBody>
          <a:bodyPr vert="horz" rtlCol="0"/>
          <a:lstStyle/>
          <a:p>
            <a:r>
              <a:rPr lang="en-US" sz="6600" i="0" u="none" strike="noStrike" dirty="0">
                <a:solidFill>
                  <a:srgbClr val="103D6E"/>
                </a:solidFill>
                <a:latin typeface="+mn-lt"/>
              </a:rPr>
              <a:t>Achieving success</a:t>
            </a:r>
          </a:p>
        </p:txBody>
      </p:sp>
      <p:sp>
        <p:nvSpPr>
          <p:cNvPr id="4" name="TextBox 3"/>
          <p:cNvSpPr txBox="1">
            <a:spLocks noGrp="1"/>
          </p:cNvSpPr>
          <p:nvPr/>
        </p:nvSpPr>
        <p:spPr>
          <a:xfrm>
            <a:off x="1238250" y="3711952"/>
            <a:ext cx="10848975" cy="2223977"/>
          </a:xfrm>
          <a:prstGeom prst="rect">
            <a:avLst/>
          </a:prstGeom>
        </p:spPr>
        <p:txBody>
          <a:bodyPr vert="horz" rtlCol="0" anchor="b"/>
          <a:lstStyle/>
          <a:p>
            <a:endParaRPr dirty="0"/>
          </a:p>
          <a:p>
            <a:r>
              <a:rPr lang="en-US" sz="5200" i="0" u="none" strike="noStrike" dirty="0">
                <a:solidFill>
                  <a:srgbClr val="103D6E"/>
                </a:solidFill>
                <a:latin typeface="+mn-lt"/>
              </a:rPr>
              <a:t>6</a:t>
            </a:r>
            <a:r>
              <a:rPr lang="en-US" sz="5200" i="0" u="none" strike="noStrike" baseline="30000" dirty="0">
                <a:solidFill>
                  <a:srgbClr val="103D6E"/>
                </a:solidFill>
                <a:latin typeface="+mn-lt"/>
              </a:rPr>
              <a:t>th</a:t>
            </a:r>
            <a:r>
              <a:rPr lang="en-US" sz="5200" i="0" u="none" strike="noStrike" dirty="0">
                <a:solidFill>
                  <a:srgbClr val="103D6E"/>
                </a:solidFill>
                <a:latin typeface="+mn-lt"/>
              </a:rPr>
              <a:t> success step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287000" y="0"/>
            <a:ext cx="1905000" cy="2686050"/>
          </a:xfrm>
          <a:prstGeom prst="rect">
            <a:avLst/>
          </a:prstGeom>
        </p:spPr>
        <p:txBody>
          <a:bodyPr vert="horz" lIns="95250" tIns="47625" rIns="95250" bIns="47625" rtlCol="0" anchor="ctr">
            <a:spAutoFit/>
          </a:bodyPr>
          <a:lstStyle/>
          <a:p>
            <a:pPr algn="ctr">
              <a:defRPr lang="en-US" sz="1500" dirty="0"/>
            </a:pPr>
            <a:r>
              <a:rPr lang="en-US" sz="17000" b="1" dirty="0">
                <a:solidFill>
                  <a:schemeClr val="bg1"/>
                </a:solidFill>
                <a:latin typeface="Arvo"/>
              </a:rPr>
              <a:t>6</a:t>
            </a:r>
          </a:p>
        </p:txBody>
      </p:sp>
    </p:spTree>
  </p:cSld>
  <p:clrMapOvr>
    <a:masterClrMapping/>
  </p:clrMapOvr>
  <p:transition spd="med">
    <p:fad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771037"/>
            <a:ext cx="10048875" cy="5362575"/>
          </a:xfrm>
          <a:prstGeom prst="rect">
            <a:avLst/>
          </a:prstGeom>
        </p:spPr>
      </p:pic>
      <p:sp>
        <p:nvSpPr>
          <p:cNvPr id="3" name="Title 17"/>
          <p:cNvSpPr>
            <a:spLocks noGrp="1"/>
          </p:cNvSpPr>
          <p:nvPr>
            <p:ph type="title" idx="1"/>
          </p:nvPr>
        </p:nvSpPr>
        <p:spPr/>
        <p:txBody>
          <a:bodyPr vert="horz" rtlCol="0"/>
          <a:lstStyle/>
          <a:p>
            <a:r>
              <a:rPr lang="en-US" dirty="0"/>
              <a:t>Web Service</a:t>
            </a:r>
          </a:p>
        </p:txBody>
      </p:sp>
      <p:sp>
        <p:nvSpPr>
          <p:cNvPr id="4" name="Rectangle 3"/>
          <p:cNvSpPr/>
          <p:nvPr/>
        </p:nvSpPr>
        <p:spPr>
          <a:xfrm>
            <a:off x="3027413" y="1772853"/>
            <a:ext cx="2814283" cy="252491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275316" y="2625372"/>
            <a:ext cx="1631000" cy="203442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6" name="Connector: Elbow 5"/>
          <p:cNvCxnSpPr>
            <a:stCxn id="5" idx="0"/>
            <a:endCxn id="4" idx="1"/>
          </p:cNvCxnSpPr>
          <p:nvPr/>
        </p:nvCxnSpPr>
        <p:spPr>
          <a:xfrm rot="16200000">
            <a:off x="2196592" y="1794552"/>
            <a:ext cx="728694" cy="932947"/>
          </a:xfrm>
          <a:prstGeom prst="bentConnector2">
            <a:avLst/>
          </a:prstGeom>
          <a:ln>
            <a:solidFill>
              <a:srgbClr val="C00000"/>
            </a:solidFill>
            <a:headEnd type="oval" w="med" len="med"/>
            <a:tailEnd type="arrow" w="med" len="me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</p:cxnSp>
      <p:grpSp>
        <p:nvGrpSpPr>
          <p:cNvPr id="7" name="Group 6"/>
          <p:cNvGrpSpPr/>
          <p:nvPr/>
        </p:nvGrpSpPr>
        <p:grpSpPr>
          <a:xfrm>
            <a:off x="10356991" y="6154750"/>
            <a:ext cx="1835009" cy="700563"/>
            <a:chOff x="10234651" y="5943979"/>
            <a:chExt cx="1835009" cy="700563"/>
          </a:xfrm>
        </p:grpSpPr>
        <p:sp>
          <p:nvSpPr>
            <p:cNvPr id="8" name="TextBox 10"/>
            <p:cNvSpPr txBox="1"/>
            <p:nvPr userDrawn="1"/>
          </p:nvSpPr>
          <p:spPr>
            <a:xfrm>
              <a:off x="10234651" y="5943979"/>
              <a:ext cx="1835009" cy="584775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n-NZ" sz="3200" b="1" dirty="0">
                  <a:solidFill>
                    <a:schemeClr val="tx1"/>
                  </a:solidFill>
                  <a:latin typeface="Microsoft JhengHei"/>
                </a:rPr>
                <a:t>testRUN</a:t>
              </a:r>
            </a:p>
          </p:txBody>
        </p:sp>
        <p:sp>
          <p:nvSpPr>
            <p:cNvPr id="9" name="TextBox 11"/>
            <p:cNvSpPr txBox="1"/>
            <p:nvPr userDrawn="1"/>
          </p:nvSpPr>
          <p:spPr>
            <a:xfrm>
              <a:off x="10826181" y="6336764"/>
              <a:ext cx="1221809" cy="307777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n-NZ" sz="1400" b="1" dirty="0">
                  <a:solidFill>
                    <a:srgbClr val="1FA9FF"/>
                  </a:solidFill>
                  <a:latin typeface="Microsoft JhengHei Light"/>
                </a:rPr>
                <a:t>testrun.co.nz</a:t>
              </a:r>
            </a:p>
          </p:txBody>
        </p:sp>
      </p:grpSp>
      <p:sp>
        <p:nvSpPr>
          <p:cNvPr id="10" name="Rectangle 9"/>
          <p:cNvSpPr/>
          <p:nvPr/>
        </p:nvSpPr>
        <p:spPr>
          <a:xfrm>
            <a:off x="3027413" y="3538235"/>
            <a:ext cx="1680820" cy="272744"/>
          </a:xfrm>
          <a:prstGeom prst="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233350" y="3228975"/>
            <a:ext cx="1530076" cy="227902"/>
          </a:xfrm>
          <a:prstGeom prst="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12" name="Connector: Elbow 11"/>
          <p:cNvCxnSpPr>
            <a:stCxn id="11" idx="3"/>
            <a:endCxn id="10" idx="1"/>
          </p:cNvCxnSpPr>
          <p:nvPr/>
        </p:nvCxnSpPr>
        <p:spPr>
          <a:xfrm>
            <a:off x="2766876" y="3343275"/>
            <a:ext cx="260537" cy="328310"/>
          </a:xfrm>
          <a:prstGeom prst="bentConnector3">
            <a:avLst>
              <a:gd name="adj1" fmla="val 33929"/>
            </a:avLst>
          </a:prstGeom>
          <a:ln>
            <a:solidFill>
              <a:srgbClr val="00B0F0"/>
            </a:solidFill>
            <a:headEnd type="oval" w="med" len="med"/>
            <a:tailEnd type="arrow" w="med" len="me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</p:cxnSp>
      <p:sp>
        <p:nvSpPr>
          <p:cNvPr id="13" name="Rectangle 12"/>
          <p:cNvSpPr/>
          <p:nvPr/>
        </p:nvSpPr>
        <p:spPr>
          <a:xfrm>
            <a:off x="4998864" y="2688342"/>
            <a:ext cx="1245179" cy="165297"/>
          </a:xfrm>
          <a:prstGeom prst="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14" name="Connector: Elbow 13"/>
          <p:cNvCxnSpPr>
            <a:stCxn id="10" idx="3"/>
            <a:endCxn id="13" idx="2"/>
          </p:cNvCxnSpPr>
          <p:nvPr/>
        </p:nvCxnSpPr>
        <p:spPr>
          <a:xfrm flipV="1">
            <a:off x="4703813" y="2850268"/>
            <a:ext cx="914176" cy="821317"/>
          </a:xfrm>
          <a:prstGeom prst="bentConnector2">
            <a:avLst/>
          </a:prstGeom>
          <a:ln>
            <a:solidFill>
              <a:srgbClr val="00B0F0"/>
            </a:solidFill>
            <a:headEnd type="oval" w="med" len="med"/>
            <a:tailEnd type="arrow" w="med" len="me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</p:cxnSp>
      <p:sp>
        <p:nvSpPr>
          <p:cNvPr id="15" name="Rectangle 14"/>
          <p:cNvSpPr/>
          <p:nvPr/>
        </p:nvSpPr>
        <p:spPr>
          <a:xfrm>
            <a:off x="6244045" y="2853639"/>
            <a:ext cx="2223025" cy="165297"/>
          </a:xfrm>
          <a:prstGeom prst="rect">
            <a:avLst/>
          </a:prstGeom>
          <a:noFill/>
          <a:ln w="12700" cap="flat">
            <a:solidFill>
              <a:schemeClr val="accent5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7761762" y="5795454"/>
            <a:ext cx="2223025" cy="165297"/>
          </a:xfrm>
          <a:prstGeom prst="rect">
            <a:avLst/>
          </a:prstGeom>
          <a:noFill/>
          <a:ln w="12700" cap="flat">
            <a:solidFill>
              <a:schemeClr val="accent5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17" name="Connector: Elbow 16"/>
          <p:cNvCxnSpPr>
            <a:stCxn id="16" idx="0"/>
            <a:endCxn id="15" idx="2"/>
          </p:cNvCxnSpPr>
          <p:nvPr/>
        </p:nvCxnSpPr>
        <p:spPr>
          <a:xfrm rot="16200000" flipV="1">
            <a:off x="6727384" y="3646651"/>
            <a:ext cx="2779887" cy="1517718"/>
          </a:xfrm>
          <a:prstGeom prst="bentConnector3">
            <a:avLst>
              <a:gd name="adj1" fmla="val 87577"/>
            </a:avLst>
          </a:prstGeom>
          <a:ln>
            <a:solidFill>
              <a:schemeClr val="accent5"/>
            </a:solidFill>
            <a:headEnd type="oval" w="med" len="med"/>
            <a:tailEnd type="arrow" w="med" len="me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5" grpId="4" animBg="1"/>
      <p:bldP spid="6" grpId="0" animBg="1"/>
      <p:bldP spid="10" grpId="6" animBg="1"/>
      <p:bldP spid="11" grpId="2" animBg="1"/>
      <p:bldP spid="12" grpId="3" animBg="1"/>
      <p:bldP spid="13" grpId="9" animBg="1"/>
      <p:bldP spid="14" grpId="5" animBg="1"/>
      <p:bldP spid="15" grpId="10" animBg="1"/>
      <p:bldP spid="16" grpId="7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3774" y="1591583"/>
            <a:ext cx="9067800" cy="5495925"/>
          </a:xfrm>
          <a:prstGeom prst="rect">
            <a:avLst/>
          </a:prstGeom>
        </p:spPr>
      </p:pic>
      <p:sp>
        <p:nvSpPr>
          <p:cNvPr id="3" name="Title 17"/>
          <p:cNvSpPr>
            <a:spLocks noGrp="1"/>
          </p:cNvSpPr>
          <p:nvPr>
            <p:ph type="title" idx="1"/>
          </p:nvPr>
        </p:nvSpPr>
        <p:spPr/>
        <p:txBody>
          <a:bodyPr vert="horz" rtlCol="0"/>
          <a:lstStyle/>
          <a:p>
            <a:r>
              <a:rPr lang="en-US" dirty="0"/>
              <a:t>Mobile</a:t>
            </a:r>
          </a:p>
        </p:txBody>
      </p:sp>
      <p:sp>
        <p:nvSpPr>
          <p:cNvPr id="4" name="Rectangle 3"/>
          <p:cNvSpPr/>
          <p:nvPr/>
        </p:nvSpPr>
        <p:spPr>
          <a:xfrm>
            <a:off x="4203291" y="1591583"/>
            <a:ext cx="1096722" cy="272744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594049" y="2435618"/>
            <a:ext cx="936639" cy="201809"/>
          </a:xfrm>
          <a:prstGeom prst="rect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6" name="Connector: Elbow 5"/>
          <p:cNvCxnSpPr/>
          <p:nvPr/>
        </p:nvCxnSpPr>
        <p:spPr>
          <a:xfrm flipV="1">
            <a:off x="2527499" y="1720089"/>
            <a:ext cx="1675792" cy="815460"/>
          </a:xfrm>
          <a:prstGeom prst="bentConnector3">
            <a:avLst>
              <a:gd name="adj1" fmla="val 50095"/>
            </a:avLst>
          </a:prstGeom>
          <a:ln>
            <a:solidFill>
              <a:srgbClr val="C00000"/>
            </a:solidFill>
            <a:headEnd type="oval" w="med" len="med"/>
            <a:tailEnd type="arrow" w="med" len="me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</p:cxnSp>
      <p:sp>
        <p:nvSpPr>
          <p:cNvPr id="7" name="Rectangle 6"/>
          <p:cNvSpPr/>
          <p:nvPr/>
        </p:nvSpPr>
        <p:spPr>
          <a:xfrm>
            <a:off x="6182415" y="2831154"/>
            <a:ext cx="1906834" cy="172038"/>
          </a:xfrm>
          <a:prstGeom prst="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8" name="Connector: Elbow 7"/>
          <p:cNvCxnSpPr/>
          <p:nvPr/>
        </p:nvCxnSpPr>
        <p:spPr>
          <a:xfrm rot="16200000">
            <a:off x="5608122" y="2959847"/>
            <a:ext cx="607734" cy="540848"/>
          </a:xfrm>
          <a:prstGeom prst="bentConnector2">
            <a:avLst/>
          </a:prstGeom>
          <a:ln>
            <a:solidFill>
              <a:srgbClr val="00B0F0"/>
            </a:solidFill>
            <a:headEnd type="oval" w="med" len="med"/>
            <a:tailEnd type="arrow" w="med" len="me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</p:cxnSp>
      <p:sp>
        <p:nvSpPr>
          <p:cNvPr id="9" name="Rectangle 8"/>
          <p:cNvSpPr/>
          <p:nvPr/>
        </p:nvSpPr>
        <p:spPr>
          <a:xfrm>
            <a:off x="4203291" y="3534139"/>
            <a:ext cx="2873271" cy="237036"/>
          </a:xfrm>
          <a:prstGeom prst="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002263" y="6635162"/>
            <a:ext cx="1930504" cy="191089"/>
          </a:xfrm>
          <a:prstGeom prst="rect">
            <a:avLst/>
          </a:prstGeom>
          <a:noFill/>
          <a:ln w="12700" cap="flat">
            <a:solidFill>
              <a:srgbClr val="00B0F0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11" name="Connector: Elbow 10"/>
          <p:cNvCxnSpPr/>
          <p:nvPr/>
        </p:nvCxnSpPr>
        <p:spPr>
          <a:xfrm flipV="1">
            <a:off x="3935837" y="3648439"/>
            <a:ext cx="267453" cy="3081973"/>
          </a:xfrm>
          <a:prstGeom prst="bentConnector3">
            <a:avLst>
              <a:gd name="adj1" fmla="val 50574"/>
            </a:avLst>
          </a:prstGeom>
          <a:ln>
            <a:solidFill>
              <a:srgbClr val="00B0F0"/>
            </a:solidFill>
            <a:headEnd type="oval" w="med" len="med"/>
            <a:tailEnd type="arrow" w="med" len="me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2" animBg="1"/>
      <p:bldP spid="5" grpId="1" animBg="1"/>
      <p:bldP spid="6" grpId="0" animBg="1"/>
      <p:bldP spid="7" grpId="7" animBg="1"/>
      <p:bldP spid="8" grpId="4" animBg="1"/>
      <p:bldP spid="9" grpId="5" animBg="1"/>
      <p:bldP spid="10" grpId="6" animBg="1"/>
      <p:bldP spid="11" grpId="3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>
            <a:spLocks noGrp="1"/>
          </p:cNvSpPr>
          <p:nvPr>
            <p:ph type="body" idx="1"/>
          </p:nvPr>
        </p:nvSpPr>
        <p:spPr>
          <a:xfrm>
            <a:off x="825329" y="2840050"/>
            <a:ext cx="4261619" cy="3162567"/>
          </a:xfrm>
        </p:spPr>
        <p:txBody>
          <a:bodyPr vert="horz" rtlCol="0">
            <a:normAutofit/>
          </a:bodyPr>
          <a:lstStyle/>
          <a:p>
            <a:r>
              <a:rPr lang="en-US" sz="2000" i="0" u="none" strike="noStrike" dirty="0">
                <a:solidFill>
                  <a:schemeClr val="tx1"/>
                </a:solidFill>
                <a:latin typeface="+mn-lt"/>
              </a:rPr>
              <a:t>Fully supports Web, Android, iOS and API testing on all operating systems</a:t>
            </a:r>
          </a:p>
          <a:p>
            <a:r>
              <a:rPr lang="en-US" sz="1000" dirty="0"/>
              <a:t>https://www.katalon.com/katalon-studio/</a:t>
            </a:r>
            <a:endParaRPr lang="en-US" sz="1000" i="0" u="none" strike="noStrike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Text Placeholder 3"/>
          <p:cNvSpPr>
            <a:spLocks noGrp="1"/>
          </p:cNvSpPr>
          <p:nvPr>
            <p:ph type="body" idx="2"/>
          </p:nvPr>
        </p:nvSpPr>
        <p:spPr/>
        <p:txBody>
          <a:bodyPr vert="horz" rtlCol="0"/>
          <a:lstStyle/>
          <a:p>
            <a:r>
              <a:rPr lang="en-US" sz="3200" i="0" u="none" strike="noStrike" dirty="0">
                <a:solidFill>
                  <a:schemeClr val="accent1"/>
                </a:solidFill>
                <a:latin typeface="+mn-lt"/>
              </a:rPr>
              <a:t>Web, mobile, API testing</a:t>
            </a:r>
          </a:p>
        </p:txBody>
      </p:sp>
      <p:sp>
        <p:nvSpPr>
          <p:cNvPr id="4" name="Title 4"/>
          <p:cNvSpPr>
            <a:spLocks noGrp="1"/>
          </p:cNvSpPr>
          <p:nvPr>
            <p:ph type="title" idx="3"/>
          </p:nvPr>
        </p:nvSpPr>
        <p:spPr>
          <a:xfrm>
            <a:off x="274431" y="365125"/>
            <a:ext cx="4645911" cy="1325563"/>
          </a:xfrm>
        </p:spPr>
        <p:txBody>
          <a:bodyPr vert="horz" rtlCol="0">
            <a:normAutofit fontScale="92500"/>
          </a:bodyPr>
          <a:lstStyle/>
          <a:p>
            <a:r>
              <a:rPr lang="en-US" sz="6000" i="0" u="none" strike="noStrike" dirty="0">
                <a:solidFill>
                  <a:srgbClr val="1FA9FF"/>
                </a:solidFill>
                <a:latin typeface="+mn-lt"/>
              </a:rPr>
              <a:t>Setup Project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3334" y="602251"/>
            <a:ext cx="2971800" cy="565785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Grp="1"/>
          </p:cNvSpPr>
          <p:nvPr/>
        </p:nvSpPr>
        <p:spPr>
          <a:xfrm>
            <a:off x="1238250" y="2495956"/>
            <a:ext cx="7453713" cy="977194"/>
          </a:xfrm>
          <a:prstGeom prst="rect">
            <a:avLst/>
          </a:prstGeom>
        </p:spPr>
        <p:txBody>
          <a:bodyPr vert="horz" rtlCol="0"/>
          <a:lstStyle/>
          <a:p>
            <a:r>
              <a:rPr lang="en-NZ" sz="7100" dirty="0">
                <a:solidFill>
                  <a:schemeClr val="bg1"/>
                </a:solidFill>
                <a:latin typeface="+mn-lt"/>
              </a:rPr>
              <a:t>Chris </a:t>
            </a:r>
            <a:r>
              <a:rPr lang="en-NZ" sz="7100" b="1" dirty="0">
                <a:solidFill>
                  <a:schemeClr val="bg1"/>
                </a:solidFill>
                <a:latin typeface="+mn-lt"/>
              </a:rPr>
              <a:t>Saunders</a:t>
            </a:r>
          </a:p>
        </p:txBody>
      </p:sp>
      <p:sp>
        <p:nvSpPr>
          <p:cNvPr id="4" name="TextBox 4"/>
          <p:cNvSpPr txBox="1">
            <a:spLocks noGrp="1"/>
          </p:cNvSpPr>
          <p:nvPr/>
        </p:nvSpPr>
        <p:spPr>
          <a:xfrm>
            <a:off x="2895600" y="357294"/>
            <a:ext cx="5640481" cy="977194"/>
          </a:xfrm>
          <a:prstGeom prst="rect">
            <a:avLst/>
          </a:prstGeom>
        </p:spPr>
        <p:txBody>
          <a:bodyPr vert="horz" rtlCol="0"/>
          <a:lstStyle/>
          <a:p>
            <a:pPr algn="r"/>
            <a:r>
              <a:rPr lang="en-NZ" sz="6600" b="1" dirty="0">
                <a:solidFill>
                  <a:schemeClr val="accent1"/>
                </a:solidFill>
                <a:latin typeface="+mn-lt"/>
              </a:rPr>
              <a:t>35,000</a:t>
            </a:r>
            <a:r>
              <a:rPr lang="en-NZ" sz="6600" b="1" baseline="30000" dirty="0">
                <a:solidFill>
                  <a:schemeClr val="accent1"/>
                </a:solidFill>
                <a:latin typeface="+mn-lt"/>
              </a:rPr>
              <a:t>+</a:t>
            </a:r>
            <a:r>
              <a:rPr lang="en-NZ" sz="6600" b="1" dirty="0">
                <a:solidFill>
                  <a:schemeClr val="accent1"/>
                </a:solidFill>
                <a:latin typeface="+mn-lt"/>
              </a:rPr>
              <a:t> hours</a:t>
            </a:r>
          </a:p>
        </p:txBody>
      </p:sp>
      <p:sp>
        <p:nvSpPr>
          <p:cNvPr id="5" name="TextBox 5"/>
          <p:cNvSpPr txBox="1">
            <a:spLocks noGrp="1"/>
          </p:cNvSpPr>
          <p:nvPr/>
        </p:nvSpPr>
        <p:spPr>
          <a:xfrm>
            <a:off x="2896281" y="1346767"/>
            <a:ext cx="5639118" cy="977194"/>
          </a:xfrm>
          <a:prstGeom prst="rect">
            <a:avLst/>
          </a:prstGeom>
        </p:spPr>
        <p:txBody>
          <a:bodyPr vert="horz" rtlCol="0"/>
          <a:lstStyle/>
          <a:p>
            <a:pPr algn="r"/>
            <a:r>
              <a:rPr lang="en-NZ" sz="6500" dirty="0">
                <a:solidFill>
                  <a:srgbClr val="103D6E"/>
                </a:solidFill>
                <a:latin typeface="+mn-lt"/>
              </a:rPr>
              <a:t>IT Professional</a:t>
            </a:r>
          </a:p>
        </p:txBody>
      </p:sp>
      <p:sp>
        <p:nvSpPr>
          <p:cNvPr id="6" name="TextBox 6"/>
          <p:cNvSpPr txBox="1">
            <a:spLocks noGrp="1"/>
          </p:cNvSpPr>
          <p:nvPr/>
        </p:nvSpPr>
        <p:spPr>
          <a:xfrm>
            <a:off x="3883196" y="4839997"/>
            <a:ext cx="3665289" cy="977194"/>
          </a:xfrm>
          <a:prstGeom prst="rect">
            <a:avLst/>
          </a:prstGeom>
        </p:spPr>
        <p:txBody>
          <a:bodyPr vert="horz" rtlCol="0"/>
          <a:lstStyle/>
          <a:p>
            <a:pPr algn="r"/>
            <a:r>
              <a:rPr lang="en-US" sz="4000" dirty="0">
                <a:solidFill>
                  <a:srgbClr val="103D6E"/>
                </a:solidFill>
                <a:latin typeface="+mn-lt"/>
              </a:rPr>
              <a:t>Katalon</a:t>
            </a:r>
            <a:r>
              <a:rPr lang="en-NZ" sz="4000" dirty="0">
                <a:solidFill>
                  <a:srgbClr val="103D6E"/>
                </a:solidFill>
                <a:latin typeface="+mn-lt"/>
              </a:rPr>
              <a:t> </a:t>
            </a:r>
            <a:r>
              <a:rPr lang="en-US" sz="4000" dirty="0">
                <a:solidFill>
                  <a:srgbClr val="103D6E"/>
                </a:solidFill>
                <a:latin typeface="+mn-lt"/>
              </a:rPr>
              <a:t>Studio</a:t>
            </a:r>
          </a:p>
        </p:txBody>
      </p:sp>
      <p:sp>
        <p:nvSpPr>
          <p:cNvPr id="7" name="TextBox 7"/>
          <p:cNvSpPr txBox="1">
            <a:spLocks noGrp="1"/>
          </p:cNvSpPr>
          <p:nvPr/>
        </p:nvSpPr>
        <p:spPr>
          <a:xfrm>
            <a:off x="3883196" y="4146021"/>
            <a:ext cx="3665289" cy="977194"/>
          </a:xfrm>
          <a:prstGeom prst="rect">
            <a:avLst/>
          </a:prstGeom>
        </p:spPr>
        <p:txBody>
          <a:bodyPr vert="horz" rtlCol="0"/>
          <a:lstStyle/>
          <a:p>
            <a:pPr algn="r"/>
            <a:r>
              <a:rPr lang="en-NZ" sz="4800" b="1" i="0" u="none" strike="noStrike" dirty="0">
                <a:solidFill>
                  <a:srgbClr val="103D6E"/>
                </a:solidFill>
                <a:latin typeface="+mn-lt"/>
              </a:rPr>
              <a:t>≈ </a:t>
            </a:r>
            <a:r>
              <a:rPr lang="en-US" sz="4800" b="1" dirty="0">
                <a:solidFill>
                  <a:srgbClr val="103D6E"/>
                </a:solidFill>
                <a:latin typeface="+mn-lt"/>
              </a:rPr>
              <a:t>300</a:t>
            </a:r>
            <a:r>
              <a:rPr lang="en-NZ" sz="4800" b="1" dirty="0">
                <a:solidFill>
                  <a:srgbClr val="103D6E"/>
                </a:solidFill>
                <a:latin typeface="+mn-lt"/>
              </a:rPr>
              <a:t> hours</a:t>
            </a: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9409" y="5909525"/>
            <a:ext cx="188728" cy="245346"/>
          </a:xfrm>
          <a:prstGeom prst="rect">
            <a:avLst/>
          </a:prstGeom>
        </p:spPr>
      </p:pic>
      <p:sp>
        <p:nvSpPr>
          <p:cNvPr id="10" name="TextBox 10"/>
          <p:cNvSpPr txBox="1">
            <a:spLocks noGrp="1"/>
          </p:cNvSpPr>
          <p:nvPr/>
        </p:nvSpPr>
        <p:spPr>
          <a:xfrm>
            <a:off x="4533982" y="5796086"/>
            <a:ext cx="3124035" cy="410993"/>
          </a:xfrm>
          <a:prstGeom prst="rect">
            <a:avLst/>
          </a:prstGeom>
        </p:spPr>
        <p:txBody>
          <a:bodyPr vert="horz" rtlCol="0"/>
          <a:lstStyle/>
          <a:p>
            <a:pPr algn="l"/>
            <a:r>
              <a:rPr lang="en-NZ" sz="2400" b="1" i="0" u="none" strike="noStrike" dirty="0">
                <a:solidFill>
                  <a:srgbClr val="103D6E"/>
                </a:solidFill>
                <a:latin typeface="+mn-lt"/>
              </a:rPr>
              <a:t>Katalon Apprentice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4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1" autoUpdateAnimBg="0"/>
      <p:bldP spid="6" grpId="5" autoUpdateAnimBg="0"/>
      <p:bldP spid="7" grpId="4" autoUpdateAnimBg="0"/>
      <p:bldP spid="9" grpId="6" animBg="1"/>
      <p:bldP spid="10" grpId="7" autoUpdateAnimBg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>
            <a:spLocks noGrp="1"/>
          </p:cNvSpPr>
          <p:nvPr>
            <p:ph type="subTitle"/>
          </p:nvPr>
        </p:nvSpPr>
        <p:spPr/>
        <p:txBody>
          <a:bodyPr vert="horz" rtlCol="0"/>
          <a:lstStyle/>
          <a:p>
            <a:r>
              <a:rPr lang="en-US" sz="7100" b="1" i="0" u="none" strike="noStrike" cap="none" baseline="0" dirty="0">
                <a:solidFill>
                  <a:schemeClr val="bg1"/>
                </a:solidFill>
                <a:latin typeface="+mn-lt"/>
              </a:rPr>
              <a:t>Integration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 idx="1"/>
          </p:nvPr>
        </p:nvSpPr>
        <p:spPr/>
        <p:txBody>
          <a:bodyPr vert="horz" rtlCol="0"/>
          <a:lstStyle/>
          <a:p>
            <a:r>
              <a:rPr lang="en-US" sz="6600" i="0" u="none" strike="noStrike" dirty="0">
                <a:solidFill>
                  <a:srgbClr val="103D6E"/>
                </a:solidFill>
                <a:latin typeface="+mn-lt"/>
              </a:rPr>
              <a:t>Achieving success</a:t>
            </a:r>
          </a:p>
        </p:txBody>
      </p:sp>
      <p:sp>
        <p:nvSpPr>
          <p:cNvPr id="4" name="TextBox 3"/>
          <p:cNvSpPr txBox="1">
            <a:spLocks noGrp="1"/>
          </p:cNvSpPr>
          <p:nvPr/>
        </p:nvSpPr>
        <p:spPr>
          <a:xfrm>
            <a:off x="1238250" y="3711952"/>
            <a:ext cx="10848975" cy="2223977"/>
          </a:xfrm>
          <a:prstGeom prst="rect">
            <a:avLst/>
          </a:prstGeom>
        </p:spPr>
        <p:txBody>
          <a:bodyPr vert="horz" rtlCol="0" anchor="b"/>
          <a:lstStyle/>
          <a:p>
            <a:endParaRPr dirty="0"/>
          </a:p>
          <a:p>
            <a:r>
              <a:rPr lang="en-US" sz="5200" i="0" u="none" strike="noStrike" dirty="0">
                <a:solidFill>
                  <a:srgbClr val="103D6E"/>
                </a:solidFill>
                <a:latin typeface="+mn-lt"/>
              </a:rPr>
              <a:t>7</a:t>
            </a:r>
            <a:r>
              <a:rPr lang="en-US" sz="5200" i="0" u="none" strike="noStrike" baseline="30000" dirty="0">
                <a:solidFill>
                  <a:srgbClr val="103D6E"/>
                </a:solidFill>
                <a:latin typeface="+mn-lt"/>
              </a:rPr>
              <a:t>th</a:t>
            </a:r>
            <a:r>
              <a:rPr lang="en-US" sz="5200" i="0" u="none" strike="noStrike" dirty="0">
                <a:solidFill>
                  <a:srgbClr val="103D6E"/>
                </a:solidFill>
                <a:latin typeface="+mn-lt"/>
              </a:rPr>
              <a:t> success step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287000" y="0"/>
            <a:ext cx="1905000" cy="2686050"/>
          </a:xfrm>
          <a:prstGeom prst="rect">
            <a:avLst/>
          </a:prstGeom>
        </p:spPr>
        <p:txBody>
          <a:bodyPr vert="horz" lIns="95250" tIns="47625" rIns="95250" bIns="47625" rtlCol="0" anchor="ctr">
            <a:spAutoFit/>
          </a:bodyPr>
          <a:lstStyle/>
          <a:p>
            <a:pPr algn="ctr">
              <a:defRPr lang="en-US" sz="1500" dirty="0"/>
            </a:pPr>
            <a:r>
              <a:rPr lang="en-US" sz="17000" b="1" dirty="0">
                <a:solidFill>
                  <a:schemeClr val="bg1"/>
                </a:solidFill>
                <a:latin typeface="Arvo"/>
              </a:rPr>
              <a:t>7</a:t>
            </a:r>
          </a:p>
        </p:txBody>
      </p:sp>
    </p:spTree>
  </p:cSld>
  <p:clrMapOvr>
    <a:masterClrMapping/>
  </p:clrMapOvr>
  <p:transition spd="med">
    <p:fade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8162" y="1030565"/>
            <a:ext cx="7934325" cy="497205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5329" y="2840050"/>
            <a:ext cx="3132833" cy="3162567"/>
          </a:xfrm>
        </p:spPr>
        <p:txBody>
          <a:bodyPr vert="horz" rtlCol="0">
            <a:normAutofit/>
          </a:bodyPr>
          <a:lstStyle/>
          <a:p>
            <a:r>
              <a:rPr lang="en-US" sz="2000" b="1" i="0" u="none" strike="noStrike" dirty="0">
                <a:solidFill>
                  <a:schemeClr val="tx1"/>
                </a:solidFill>
                <a:latin typeface="+mn-lt"/>
              </a:rPr>
              <a:t>SDLC integration</a:t>
            </a:r>
          </a:p>
          <a:p>
            <a:r>
              <a:rPr lang="en-US" sz="2000" i="0" u="none" strike="noStrike" dirty="0">
                <a:solidFill>
                  <a:schemeClr val="tx1"/>
                </a:solidFill>
                <a:latin typeface="+mn-lt"/>
              </a:rPr>
              <a:t>Easy to integrate with Jenkins, GIT, JIRA, and qTest with native plugins</a:t>
            </a:r>
          </a:p>
          <a:p>
            <a:r>
              <a:rPr lang="en-US" sz="1000" dirty="0"/>
              <a:t>https://www.katalon.com/katalon-studio/</a:t>
            </a:r>
            <a:endParaRPr lang="en-US" sz="1000" i="0" u="none" strike="noStrike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 vert="horz" rtlCol="0"/>
          <a:lstStyle/>
          <a:p>
            <a:r>
              <a:rPr lang="en-US" sz="3200" i="0" u="none" strike="noStrike" dirty="0">
                <a:solidFill>
                  <a:schemeClr val="accent1"/>
                </a:solidFill>
                <a:latin typeface="+mn-lt"/>
              </a:rPr>
              <a:t>Version Control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 idx="3"/>
          </p:nvPr>
        </p:nvSpPr>
        <p:spPr/>
        <p:txBody>
          <a:bodyPr vert="horz" rtlCol="0">
            <a:normAutofit/>
          </a:bodyPr>
          <a:lstStyle/>
          <a:p>
            <a:r>
              <a:rPr lang="en-US" sz="6000" i="0" u="none" strike="noStrike" dirty="0">
                <a:solidFill>
                  <a:srgbClr val="1FA9FF"/>
                </a:solidFill>
                <a:latin typeface="+mn-lt"/>
              </a:rPr>
              <a:t>GitHub</a:t>
            </a:r>
          </a:p>
        </p:txBody>
      </p:sp>
    </p:spTree>
  </p:cSld>
  <p:clrMapOvr>
    <a:masterClrMapping/>
  </p:clrMapOvr>
  <p:transition spd="med">
    <p:fade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>
            <a:spLocks noGrp="1"/>
          </p:cNvSpPr>
          <p:nvPr>
            <p:ph type="body" idx="1"/>
          </p:nvPr>
        </p:nvSpPr>
        <p:spPr>
          <a:xfrm>
            <a:off x="825329" y="2840050"/>
            <a:ext cx="4584871" cy="3162567"/>
          </a:xfrm>
        </p:spPr>
        <p:txBody>
          <a:bodyPr vert="horz" rtlCol="0">
            <a:normAutofit/>
          </a:bodyPr>
          <a:lstStyle/>
          <a:p>
            <a:endParaRPr lang="en-US" sz="2000" b="1" i="0" u="none" strike="noStrike" dirty="0">
              <a:solidFill>
                <a:schemeClr val="tx1"/>
              </a:solidFill>
              <a:latin typeface="+mn-lt"/>
            </a:endParaRPr>
          </a:p>
          <a:p>
            <a:r>
              <a:rPr lang="en-US" sz="2000" b="1" i="0" u="none" strike="noStrike" dirty="0">
                <a:solidFill>
                  <a:schemeClr val="tx1"/>
                </a:solidFill>
                <a:latin typeface="+mn-lt"/>
              </a:rPr>
              <a:t>CI/CD readiness</a:t>
            </a:r>
          </a:p>
          <a:p>
            <a:r>
              <a:rPr lang="en-US" sz="2000" i="0" u="none" strike="noStrike" dirty="0">
                <a:solidFill>
                  <a:schemeClr val="tx1"/>
                </a:solidFill>
                <a:latin typeface="+mn-lt"/>
              </a:rPr>
              <a:t>CLI </a:t>
            </a:r>
            <a:r>
              <a:rPr lang="en-US" sz="1600" i="0" u="none" strike="noStrike" dirty="0">
                <a:solidFill>
                  <a:schemeClr val="tx1"/>
                </a:solidFill>
                <a:latin typeface="+mn-lt"/>
              </a:rPr>
              <a:t>[</a:t>
            </a:r>
            <a:r>
              <a:rPr lang="en-NZ" sz="1600" dirty="0"/>
              <a:t>command-line interface] </a:t>
            </a:r>
            <a:r>
              <a:rPr lang="en-US" sz="2000" i="0" u="none" strike="noStrike" dirty="0">
                <a:solidFill>
                  <a:schemeClr val="tx1"/>
                </a:solidFill>
                <a:latin typeface="+mn-lt"/>
              </a:rPr>
              <a:t>and command line generator enable CI/CD and DevOps practices</a:t>
            </a:r>
          </a:p>
          <a:p>
            <a:r>
              <a:rPr lang="en-US" sz="1000" dirty="0"/>
              <a:t>https://www.katalon.com/katalon-studio/</a:t>
            </a:r>
            <a:endParaRPr lang="en-US" sz="1000" i="0" u="none" strike="noStrike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Text Placeholder 3"/>
          <p:cNvSpPr>
            <a:spLocks noGrp="1"/>
          </p:cNvSpPr>
          <p:nvPr>
            <p:ph type="body" idx="2"/>
          </p:nvPr>
        </p:nvSpPr>
        <p:spPr/>
        <p:txBody>
          <a:bodyPr vert="horz" rtlCol="0"/>
          <a:lstStyle/>
          <a:p>
            <a:r>
              <a:rPr lang="en-US" sz="3200" i="0" u="none" strike="noStrike" dirty="0">
                <a:solidFill>
                  <a:schemeClr val="accent1"/>
                </a:solidFill>
                <a:latin typeface="+mn-lt"/>
              </a:rPr>
              <a:t>Continuous Integration (CI)</a:t>
            </a:r>
          </a:p>
          <a:p>
            <a:r>
              <a:rPr lang="en-US" dirty="0"/>
              <a:t>Continuous Delivery (CD)</a:t>
            </a:r>
            <a:endParaRPr lang="en-US" sz="3200" i="0" u="none" strike="noStrike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4" name="Title 4"/>
          <p:cNvSpPr>
            <a:spLocks noGrp="1"/>
          </p:cNvSpPr>
          <p:nvPr>
            <p:ph type="title" idx="3"/>
          </p:nvPr>
        </p:nvSpPr>
        <p:spPr/>
        <p:txBody>
          <a:bodyPr vert="horz" rtlCol="0">
            <a:normAutofit/>
          </a:bodyPr>
          <a:lstStyle/>
          <a:p>
            <a:r>
              <a:rPr lang="en-US" sz="6000" i="0" u="none" strike="noStrike" dirty="0">
                <a:solidFill>
                  <a:srgbClr val="1FA9FF"/>
                </a:solidFill>
                <a:latin typeface="+mn-lt"/>
              </a:rPr>
              <a:t>CI Pipeline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0200" y="332992"/>
            <a:ext cx="6267450" cy="46767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A606DDC-5842-4707-B73E-8B5B93AAFF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3" t="13426"/>
          <a:stretch/>
        </p:blipFill>
        <p:spPr>
          <a:xfrm>
            <a:off x="6781800" y="2374287"/>
            <a:ext cx="5011553" cy="362833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2B4F862-07B4-4876-9468-E8003A3BADF5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892988" y="-124113"/>
            <a:ext cx="5299012" cy="2286000"/>
          </a:xfrm>
        </p:spPr>
        <p:txBody>
          <a:bodyPr anchor="ctr">
            <a:normAutofit/>
          </a:bodyPr>
          <a:lstStyle/>
          <a:p>
            <a:r>
              <a:rPr lang="en-NZ" sz="6000" b="1" dirty="0"/>
              <a:t>Katalon Studio</a:t>
            </a:r>
            <a:endParaRPr lang="en-NZ" b="1" dirty="0"/>
          </a:p>
          <a:p>
            <a:r>
              <a:rPr lang="en-NZ" b="1" dirty="0"/>
              <a:t>7 steps to success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18A175D-C204-4522-A44D-9200809597DF}"/>
              </a:ext>
            </a:extLst>
          </p:cNvPr>
          <p:cNvGrpSpPr/>
          <p:nvPr/>
        </p:nvGrpSpPr>
        <p:grpSpPr>
          <a:xfrm>
            <a:off x="0" y="-152400"/>
            <a:ext cx="6892988" cy="1630843"/>
            <a:chOff x="-30146" y="1253447"/>
            <a:chExt cx="8081602" cy="1912062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1022A097-426E-42D2-9D93-761ED0A32BD4}"/>
                </a:ext>
              </a:extLst>
            </p:cNvPr>
            <p:cNvSpPr txBox="1"/>
            <p:nvPr/>
          </p:nvSpPr>
          <p:spPr>
            <a:xfrm>
              <a:off x="-30146" y="1253447"/>
              <a:ext cx="1302598" cy="1912062"/>
            </a:xfrm>
            <a:prstGeom prst="rect">
              <a:avLst/>
            </a:prstGeom>
          </p:spPr>
          <p:txBody>
            <a:bodyPr vert="horz" wrap="square" lIns="95250" tIns="47625" rIns="95250" bIns="47625" rtlCol="0" anchor="ctr">
              <a:spAutoFit/>
            </a:bodyPr>
            <a:lstStyle/>
            <a:p>
              <a:pPr algn="ctr">
                <a:defRPr lang="en-US" sz="1500" dirty="0"/>
              </a:pPr>
              <a:r>
                <a:rPr lang="en-US" sz="9800" b="1" dirty="0">
                  <a:solidFill>
                    <a:schemeClr val="bg1"/>
                  </a:solidFill>
                  <a:latin typeface="Arvo"/>
                </a:rPr>
                <a:t>1</a:t>
              </a:r>
              <a:endParaRPr lang="en-NZ" sz="4800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788793E-CBA1-4584-924A-9C4A6B2DED62}"/>
                </a:ext>
              </a:extLst>
            </p:cNvPr>
            <p:cNvSpPr txBox="1"/>
            <p:nvPr/>
          </p:nvSpPr>
          <p:spPr>
            <a:xfrm>
              <a:off x="1063068" y="1792245"/>
              <a:ext cx="6988388" cy="834463"/>
            </a:xfrm>
            <a:prstGeom prst="rect">
              <a:avLst/>
            </a:prstGeom>
          </p:spPr>
          <p:txBody>
            <a:bodyPr vert="horz" wrap="square" lIns="95250" tIns="47625" rIns="95250" bIns="47625" rtlCol="0" anchor="ctr">
              <a:spAutoFit/>
            </a:bodyPr>
            <a:lstStyle/>
            <a:p>
              <a:pPr>
                <a:defRPr lang="en-US" sz="1500" dirty="0"/>
              </a:pPr>
              <a:r>
                <a:rPr lang="en-NZ" sz="4000" dirty="0"/>
                <a:t>Record and Playback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564CC47-E84D-423D-BE18-6DFBCF3C1929}"/>
              </a:ext>
            </a:extLst>
          </p:cNvPr>
          <p:cNvGrpSpPr/>
          <p:nvPr/>
        </p:nvGrpSpPr>
        <p:grpSpPr>
          <a:xfrm>
            <a:off x="654165" y="778988"/>
            <a:ext cx="9829800" cy="1630843"/>
            <a:chOff x="-30146" y="1253447"/>
            <a:chExt cx="11524832" cy="1912062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F6997E3-87E4-4C99-87A4-CBF87B7C888E}"/>
                </a:ext>
              </a:extLst>
            </p:cNvPr>
            <p:cNvSpPr txBox="1"/>
            <p:nvPr/>
          </p:nvSpPr>
          <p:spPr>
            <a:xfrm>
              <a:off x="-30146" y="1253447"/>
              <a:ext cx="1302597" cy="1912062"/>
            </a:xfrm>
            <a:prstGeom prst="rect">
              <a:avLst/>
            </a:prstGeom>
          </p:spPr>
          <p:txBody>
            <a:bodyPr vert="horz" wrap="square" lIns="95250" tIns="47625" rIns="95250" bIns="47625" rtlCol="0" anchor="ctr">
              <a:spAutoFit/>
            </a:bodyPr>
            <a:lstStyle/>
            <a:p>
              <a:pPr>
                <a:defRPr lang="en-US" sz="1500" dirty="0"/>
              </a:pPr>
              <a:r>
                <a:rPr lang="en-US" sz="9800" b="1" dirty="0">
                  <a:solidFill>
                    <a:schemeClr val="bg1"/>
                  </a:solidFill>
                  <a:latin typeface="Arvo"/>
                </a:rPr>
                <a:t>2</a:t>
              </a:r>
              <a:endParaRPr lang="en-NZ" sz="4800" dirty="0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240527D-D584-4AC9-9876-2F103A88500C}"/>
                </a:ext>
              </a:extLst>
            </p:cNvPr>
            <p:cNvSpPr txBox="1"/>
            <p:nvPr/>
          </p:nvSpPr>
          <p:spPr>
            <a:xfrm>
              <a:off x="1063068" y="1792245"/>
              <a:ext cx="10431618" cy="834463"/>
            </a:xfrm>
            <a:prstGeom prst="rect">
              <a:avLst/>
            </a:prstGeom>
          </p:spPr>
          <p:txBody>
            <a:bodyPr vert="horz" wrap="square" lIns="95250" tIns="47625" rIns="95250" bIns="47625" rtlCol="0" anchor="ctr">
              <a:spAutoFit/>
            </a:bodyPr>
            <a:lstStyle/>
            <a:p>
              <a:pPr>
                <a:defRPr lang="en-US" sz="1500" dirty="0"/>
              </a:pPr>
              <a:r>
                <a:rPr lang="en-NZ" sz="4000" dirty="0"/>
                <a:t>Variables and Profiles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11E71D6-3E73-4553-9474-4DFEA5A64C16}"/>
              </a:ext>
            </a:extLst>
          </p:cNvPr>
          <p:cNvGrpSpPr/>
          <p:nvPr/>
        </p:nvGrpSpPr>
        <p:grpSpPr>
          <a:xfrm>
            <a:off x="1219200" y="1710376"/>
            <a:ext cx="6892988" cy="1630843"/>
            <a:chOff x="-30146" y="1253447"/>
            <a:chExt cx="8081602" cy="1912062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85FA777-3F53-4C3D-B27C-D43378DCDB64}"/>
                </a:ext>
              </a:extLst>
            </p:cNvPr>
            <p:cNvSpPr txBox="1"/>
            <p:nvPr/>
          </p:nvSpPr>
          <p:spPr>
            <a:xfrm>
              <a:off x="-30146" y="1253447"/>
              <a:ext cx="1302597" cy="1912062"/>
            </a:xfrm>
            <a:prstGeom prst="rect">
              <a:avLst/>
            </a:prstGeom>
          </p:spPr>
          <p:txBody>
            <a:bodyPr vert="horz" wrap="square" lIns="95250" tIns="47625" rIns="95250" bIns="47625" rtlCol="0" anchor="ctr">
              <a:spAutoFit/>
            </a:bodyPr>
            <a:lstStyle/>
            <a:p>
              <a:pPr algn="ctr">
                <a:defRPr lang="en-US" sz="1500" dirty="0"/>
              </a:pPr>
              <a:r>
                <a:rPr lang="en-US" sz="9800" b="1" dirty="0">
                  <a:solidFill>
                    <a:schemeClr val="bg1"/>
                  </a:solidFill>
                  <a:latin typeface="Arvo"/>
                </a:rPr>
                <a:t>3</a:t>
              </a:r>
              <a:endParaRPr lang="en-NZ" sz="4800" dirty="0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900DC8F-426E-4464-83CE-BFA63AADA161}"/>
                </a:ext>
              </a:extLst>
            </p:cNvPr>
            <p:cNvSpPr txBox="1"/>
            <p:nvPr/>
          </p:nvSpPr>
          <p:spPr>
            <a:xfrm>
              <a:off x="1063068" y="1792245"/>
              <a:ext cx="6988388" cy="834463"/>
            </a:xfrm>
            <a:prstGeom prst="rect">
              <a:avLst/>
            </a:prstGeom>
          </p:spPr>
          <p:txBody>
            <a:bodyPr vert="horz" wrap="square" lIns="95250" tIns="47625" rIns="95250" bIns="47625" rtlCol="0" anchor="ctr">
              <a:spAutoFit/>
            </a:bodyPr>
            <a:lstStyle/>
            <a:p>
              <a:pPr>
                <a:defRPr lang="en-US" sz="1500" dirty="0"/>
              </a:pPr>
              <a:r>
                <a:rPr lang="en-NZ" sz="4000" dirty="0"/>
                <a:t>Object Repository 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AFEADC3-01F1-4E72-B18D-14E22E18DEEE}"/>
              </a:ext>
            </a:extLst>
          </p:cNvPr>
          <p:cNvGrpSpPr/>
          <p:nvPr/>
        </p:nvGrpSpPr>
        <p:grpSpPr>
          <a:xfrm>
            <a:off x="1600200" y="2641764"/>
            <a:ext cx="12155156" cy="1630843"/>
            <a:chOff x="-30146" y="1253447"/>
            <a:chExt cx="12101892" cy="1912062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681C542-8D24-47E1-890B-D20CCEBCE465}"/>
                </a:ext>
              </a:extLst>
            </p:cNvPr>
            <p:cNvSpPr txBox="1"/>
            <p:nvPr/>
          </p:nvSpPr>
          <p:spPr>
            <a:xfrm>
              <a:off x="-30146" y="1253447"/>
              <a:ext cx="1302597" cy="1912062"/>
            </a:xfrm>
            <a:prstGeom prst="rect">
              <a:avLst/>
            </a:prstGeom>
          </p:spPr>
          <p:txBody>
            <a:bodyPr vert="horz" wrap="square" lIns="95250" tIns="47625" rIns="95250" bIns="47625" rtlCol="0" anchor="ctr">
              <a:spAutoFit/>
            </a:bodyPr>
            <a:lstStyle/>
            <a:p>
              <a:pPr algn="ctr">
                <a:defRPr lang="en-US" sz="1500" dirty="0"/>
              </a:pPr>
              <a:r>
                <a:rPr lang="en-US" sz="9800" b="1" dirty="0">
                  <a:solidFill>
                    <a:schemeClr val="bg1"/>
                  </a:solidFill>
                  <a:latin typeface="Arvo"/>
                </a:rPr>
                <a:t>4</a:t>
              </a:r>
              <a:endParaRPr lang="en-NZ" sz="4800" dirty="0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92DDF5E-2CF0-46AE-A66B-F86C36885F12}"/>
                </a:ext>
              </a:extLst>
            </p:cNvPr>
            <p:cNvSpPr txBox="1"/>
            <p:nvPr/>
          </p:nvSpPr>
          <p:spPr>
            <a:xfrm>
              <a:off x="1063068" y="1792247"/>
              <a:ext cx="11008678" cy="834463"/>
            </a:xfrm>
            <a:prstGeom prst="rect">
              <a:avLst/>
            </a:prstGeom>
          </p:spPr>
          <p:txBody>
            <a:bodyPr vert="horz" wrap="square" lIns="95250" tIns="47625" rIns="95250" bIns="47625" rtlCol="0" anchor="ctr">
              <a:spAutoFit/>
            </a:bodyPr>
            <a:lstStyle/>
            <a:p>
              <a:pPr>
                <a:defRPr lang="en-US" sz="1500" dirty="0"/>
              </a:pPr>
              <a:r>
                <a:rPr lang="en-US" sz="4000" dirty="0"/>
                <a:t>Call Blocks, Statements, and Keywords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6D0628E-FF96-4E23-BEE1-91EAF43C4D76}"/>
              </a:ext>
            </a:extLst>
          </p:cNvPr>
          <p:cNvGrpSpPr/>
          <p:nvPr/>
        </p:nvGrpSpPr>
        <p:grpSpPr>
          <a:xfrm>
            <a:off x="3048000" y="4477982"/>
            <a:ext cx="8569388" cy="1604285"/>
            <a:chOff x="-30146" y="1269016"/>
            <a:chExt cx="10047077" cy="1880925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DF69D0E-B904-4407-BA62-1E377025985A}"/>
                </a:ext>
              </a:extLst>
            </p:cNvPr>
            <p:cNvSpPr txBox="1"/>
            <p:nvPr/>
          </p:nvSpPr>
          <p:spPr>
            <a:xfrm>
              <a:off x="-30146" y="1269016"/>
              <a:ext cx="1302598" cy="1880925"/>
            </a:xfrm>
            <a:prstGeom prst="rect">
              <a:avLst/>
            </a:prstGeom>
          </p:spPr>
          <p:txBody>
            <a:bodyPr vert="horz" wrap="square" lIns="95250" tIns="47625" rIns="95250" bIns="47625" rtlCol="0" anchor="ctr">
              <a:spAutoFit/>
            </a:bodyPr>
            <a:lstStyle/>
            <a:p>
              <a:pPr algn="ctr">
                <a:defRPr lang="en-US" sz="1500" dirty="0"/>
              </a:pPr>
              <a:r>
                <a:rPr lang="en-US" sz="9800" b="1" dirty="0">
                  <a:solidFill>
                    <a:schemeClr val="bg1"/>
                  </a:solidFill>
                  <a:latin typeface="Arvo"/>
                </a:rPr>
                <a:t>6</a:t>
              </a:r>
              <a:endParaRPr lang="en-NZ" sz="4800" dirty="0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547E5DFC-EF60-4E4D-8C51-C87B2FAA28E9}"/>
                </a:ext>
              </a:extLst>
            </p:cNvPr>
            <p:cNvSpPr txBox="1"/>
            <p:nvPr/>
          </p:nvSpPr>
          <p:spPr>
            <a:xfrm>
              <a:off x="1063068" y="1792246"/>
              <a:ext cx="8953863" cy="834463"/>
            </a:xfrm>
            <a:prstGeom prst="rect">
              <a:avLst/>
            </a:prstGeom>
          </p:spPr>
          <p:txBody>
            <a:bodyPr vert="horz" wrap="square" lIns="95250" tIns="47625" rIns="95250" bIns="47625" rtlCol="0" anchor="ctr">
              <a:spAutoFit/>
            </a:bodyPr>
            <a:lstStyle/>
            <a:p>
              <a:pPr>
                <a:defRPr lang="en-US" sz="1500" dirty="0"/>
              </a:pPr>
              <a:r>
                <a:rPr lang="en-NZ" sz="4000" dirty="0"/>
                <a:t>Web Service and Mobile Apps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5FFDD3FB-FC47-4651-A468-914257EF2C38}"/>
              </a:ext>
            </a:extLst>
          </p:cNvPr>
          <p:cNvGrpSpPr/>
          <p:nvPr/>
        </p:nvGrpSpPr>
        <p:grpSpPr>
          <a:xfrm>
            <a:off x="2350979" y="3573152"/>
            <a:ext cx="11365021" cy="1604285"/>
            <a:chOff x="-30146" y="1269016"/>
            <a:chExt cx="10851135" cy="1880925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15EFA198-0E29-4C7B-8746-C8F4346C46F8}"/>
                </a:ext>
              </a:extLst>
            </p:cNvPr>
            <p:cNvSpPr txBox="1"/>
            <p:nvPr/>
          </p:nvSpPr>
          <p:spPr>
            <a:xfrm>
              <a:off x="-30146" y="1269016"/>
              <a:ext cx="1302598" cy="1880925"/>
            </a:xfrm>
            <a:prstGeom prst="rect">
              <a:avLst/>
            </a:prstGeom>
          </p:spPr>
          <p:txBody>
            <a:bodyPr vert="horz" wrap="square" lIns="95250" tIns="47625" rIns="95250" bIns="47625" rtlCol="0" anchor="ctr">
              <a:spAutoFit/>
            </a:bodyPr>
            <a:lstStyle/>
            <a:p>
              <a:pPr algn="ctr">
                <a:defRPr lang="en-US" sz="1500" dirty="0"/>
              </a:pPr>
              <a:r>
                <a:rPr lang="en-US" sz="9800" b="1" dirty="0">
                  <a:solidFill>
                    <a:schemeClr val="bg1"/>
                  </a:solidFill>
                  <a:latin typeface="Arvo"/>
                </a:rPr>
                <a:t>5</a:t>
              </a:r>
              <a:endParaRPr lang="en-NZ" sz="4800" dirty="0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F0B24229-5131-455B-B455-163CC92E2BDD}"/>
                </a:ext>
              </a:extLst>
            </p:cNvPr>
            <p:cNvSpPr txBox="1"/>
            <p:nvPr/>
          </p:nvSpPr>
          <p:spPr>
            <a:xfrm>
              <a:off x="1063068" y="1792246"/>
              <a:ext cx="9757921" cy="834463"/>
            </a:xfrm>
            <a:prstGeom prst="rect">
              <a:avLst/>
            </a:prstGeom>
          </p:spPr>
          <p:txBody>
            <a:bodyPr vert="horz" wrap="square" lIns="95250" tIns="47625" rIns="95250" bIns="47625" rtlCol="0" anchor="ctr">
              <a:spAutoFit/>
            </a:bodyPr>
            <a:lstStyle/>
            <a:p>
              <a:pPr>
                <a:defRPr lang="en-US" sz="1500" dirty="0"/>
              </a:pPr>
              <a:r>
                <a:rPr lang="en-US" sz="4000" dirty="0"/>
                <a:t>Suites, Reports, and Collections</a:t>
              </a:r>
              <a:endParaRPr lang="en-NZ" sz="4000" dirty="0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07A17555-0313-4BB5-BDAC-768777458772}"/>
              </a:ext>
            </a:extLst>
          </p:cNvPr>
          <p:cNvGrpSpPr/>
          <p:nvPr/>
        </p:nvGrpSpPr>
        <p:grpSpPr>
          <a:xfrm>
            <a:off x="3810000" y="5334000"/>
            <a:ext cx="6892988" cy="1604285"/>
            <a:chOff x="-30146" y="1269016"/>
            <a:chExt cx="8081602" cy="1880925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E3FA6648-AF32-432B-A08B-4FAC27EB0610}"/>
                </a:ext>
              </a:extLst>
            </p:cNvPr>
            <p:cNvSpPr txBox="1"/>
            <p:nvPr/>
          </p:nvSpPr>
          <p:spPr>
            <a:xfrm>
              <a:off x="-30146" y="1269016"/>
              <a:ext cx="1302598" cy="1880925"/>
            </a:xfrm>
            <a:prstGeom prst="rect">
              <a:avLst/>
            </a:prstGeom>
          </p:spPr>
          <p:txBody>
            <a:bodyPr vert="horz" wrap="square" lIns="95250" tIns="47625" rIns="95250" bIns="47625" rtlCol="0" anchor="ctr">
              <a:spAutoFit/>
            </a:bodyPr>
            <a:lstStyle/>
            <a:p>
              <a:pPr algn="ctr">
                <a:defRPr lang="en-US" sz="1500" dirty="0"/>
              </a:pPr>
              <a:r>
                <a:rPr lang="en-US" sz="9800" b="1" dirty="0">
                  <a:solidFill>
                    <a:schemeClr val="bg1"/>
                  </a:solidFill>
                  <a:latin typeface="Arvo"/>
                </a:rPr>
                <a:t>7</a:t>
              </a:r>
              <a:endParaRPr lang="en-NZ" sz="4800" dirty="0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A02398C1-EC66-45B3-BD18-FA4B32E0ECCD}"/>
                </a:ext>
              </a:extLst>
            </p:cNvPr>
            <p:cNvSpPr txBox="1"/>
            <p:nvPr/>
          </p:nvSpPr>
          <p:spPr>
            <a:xfrm>
              <a:off x="1063068" y="1792246"/>
              <a:ext cx="6988388" cy="834463"/>
            </a:xfrm>
            <a:prstGeom prst="rect">
              <a:avLst/>
            </a:prstGeom>
          </p:spPr>
          <p:txBody>
            <a:bodyPr vert="horz" wrap="square" lIns="95250" tIns="47625" rIns="95250" bIns="47625" rtlCol="0" anchor="ctr">
              <a:spAutoFit/>
            </a:bodyPr>
            <a:lstStyle/>
            <a:p>
              <a:pPr>
                <a:defRPr lang="en-US" sz="1500" dirty="0"/>
              </a:pPr>
              <a:r>
                <a:rPr lang="en-NZ" sz="4000" dirty="0"/>
                <a:t>Integration</a:t>
              </a:r>
              <a:endParaRPr lang="en-NZ" sz="4800" dirty="0"/>
            </a:p>
          </p:txBody>
        </p:sp>
      </p:grpSp>
    </p:spTree>
    <p:extLst>
      <p:ext uri="{BB962C8B-B14F-4D97-AF65-F5344CB8AC3E}">
        <p14:creationId xmlns:p14="http://schemas.microsoft.com/office/powerpoint/2010/main" val="41282906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5"/>
          <p:cNvPicPr>
            <a:picLocks noGrp="1" noChangeAspect="1"/>
          </p:cNvPicPr>
          <p:nvPr>
            <p:ph type="pic"/>
          </p:nvPr>
        </p:nvPicPr>
        <p:blipFill>
          <a:blip r:embed="rId2"/>
          <a:stretch>
            <a:fillRect/>
          </a:stretch>
        </p:blipFill>
        <p:spPr>
          <a:xfrm>
            <a:off x="3755" y="-7162"/>
            <a:ext cx="12182475" cy="5148999"/>
          </a:xfrm>
        </p:spPr>
      </p:pic>
      <p:sp>
        <p:nvSpPr>
          <p:cNvPr id="3" name="Title 2"/>
          <p:cNvSpPr>
            <a:spLocks noGrp="1"/>
          </p:cNvSpPr>
          <p:nvPr>
            <p:ph type="title" idx="1"/>
          </p:nvPr>
        </p:nvSpPr>
        <p:spPr/>
        <p:txBody>
          <a:bodyPr vert="horz" rtlCol="0">
            <a:normAutofit fontScale="90000"/>
          </a:bodyPr>
          <a:lstStyle/>
          <a:p>
            <a:r>
              <a:rPr lang="en-US" dirty="0"/>
              <a:t>Automation out of the box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>
          <a:xfrm>
            <a:off x="1226930" y="6014154"/>
            <a:ext cx="8643246" cy="601663"/>
          </a:xfrm>
        </p:spPr>
        <p:txBody>
          <a:bodyPr vert="horz" rtlCol="0">
            <a:normAutofit/>
          </a:bodyPr>
          <a:lstStyle/>
          <a:p>
            <a:r>
              <a:rPr lang="en-US" sz="3600" i="0" u="none" strike="noStrike" dirty="0">
                <a:solidFill>
                  <a:schemeClr val="tx1"/>
                </a:solidFill>
                <a:latin typeface="+mn-lt"/>
              </a:rPr>
              <a:t>like having a camera already to shot.</a:t>
            </a:r>
          </a:p>
        </p:txBody>
      </p:sp>
      <p:sp>
        <p:nvSpPr>
          <p:cNvPr id="5" name="TextBox 4"/>
          <p:cNvSpPr txBox="1">
            <a:spLocks noGrp="1"/>
          </p:cNvSpPr>
          <p:nvPr/>
        </p:nvSpPr>
        <p:spPr>
          <a:xfrm>
            <a:off x="457446" y="167578"/>
            <a:ext cx="3353971" cy="2242318"/>
          </a:xfrm>
          <a:prstGeom prst="rect">
            <a:avLst/>
          </a:prstGeom>
        </p:spPr>
        <p:txBody>
          <a:bodyPr vert="horz" rtlCol="0"/>
          <a:lstStyle/>
          <a:p>
            <a:r>
              <a:rPr lang="en-US" sz="7100" b="1" i="0" u="none" strike="noStrike" cap="none" baseline="0" dirty="0">
                <a:solidFill>
                  <a:schemeClr val="bg1"/>
                </a:solidFill>
                <a:latin typeface="+mn-lt"/>
              </a:rPr>
              <a:t>Katalon</a:t>
            </a:r>
          </a:p>
          <a:p>
            <a:r>
              <a:rPr lang="en-US" sz="7100" b="1" i="0" u="none" strike="noStrike" cap="none" dirty="0">
                <a:solidFill>
                  <a:schemeClr val="bg1"/>
                </a:solidFill>
                <a:latin typeface="+mn-lt"/>
              </a:rPr>
              <a:t>Studio</a:t>
            </a:r>
          </a:p>
        </p:txBody>
      </p:sp>
    </p:spTree>
  </p:cSld>
  <p:clrMapOvr>
    <a:masterClrMapping/>
  </p:clrMapOvr>
  <p:transition spd="med">
    <p:fade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>
            <a:extLst>
              <a:ext uri="{FF2B5EF4-FFF2-40B4-BE49-F238E27FC236}">
                <a16:creationId xmlns:a16="http://schemas.microsoft.com/office/drawing/2014/main" id="{FDAC86CD-1521-4E76-A5DA-690D416CBC7A}"/>
              </a:ext>
            </a:extLst>
          </p:cNvPr>
          <p:cNvSpPr txBox="1">
            <a:spLocks/>
          </p:cNvSpPr>
          <p:nvPr/>
        </p:nvSpPr>
        <p:spPr>
          <a:xfrm>
            <a:off x="0" y="2741725"/>
            <a:ext cx="12192000" cy="3194204"/>
          </a:xfrm>
          <a:prstGeom prst="rect">
            <a:avLst/>
          </a:prstGeom>
        </p:spPr>
        <p:txBody>
          <a:bodyPr vert="horz" rtlCol="0"/>
          <a:lstStyle>
            <a:lvl1pPr marL="228600" lvl="0" indent="-228600" algn="l" rtl="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lang="en-US" sz="2800" dirty="0">
                <a:solidFill>
                  <a:schemeClr val="tx1"/>
                </a:solidFill>
                <a:latin typeface="+mn-lt"/>
              </a:defRPr>
            </a:lvl1pPr>
            <a:lvl2pPr marL="685800" lvl="1" indent="-228600" algn="l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lang="en-US" sz="2400" dirty="0">
                <a:solidFill>
                  <a:schemeClr val="tx1"/>
                </a:solidFill>
                <a:latin typeface="+mn-lt"/>
              </a:defRPr>
            </a:lvl2pPr>
            <a:lvl3pPr marL="1143000" lvl="2" indent="-228600" algn="l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lang="en-US" sz="2000" dirty="0">
                <a:solidFill>
                  <a:schemeClr val="tx1"/>
                </a:solidFill>
                <a:latin typeface="+mn-lt"/>
              </a:defRPr>
            </a:lvl3pPr>
            <a:lvl4pPr marL="1600200" lvl="3" indent="-228600" algn="l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lang="en-US" sz="1800" dirty="0">
                <a:solidFill>
                  <a:schemeClr val="tx1"/>
                </a:solidFill>
                <a:latin typeface="+mn-lt"/>
              </a:defRPr>
            </a:lvl4pPr>
            <a:lvl5pPr marL="2057400" lvl="4" indent="-228600" algn="l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lang="en-US" sz="1800" dirty="0">
                <a:solidFill>
                  <a:schemeClr val="tx1"/>
                </a:solidFill>
                <a:latin typeface="+mn-lt"/>
              </a:defRPr>
            </a:lvl5pPr>
            <a:lvl6pPr marL="2514600" lvl="5" indent="-228600" algn="l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lang="en-US" sz="1800" dirty="0">
                <a:solidFill>
                  <a:schemeClr val="tx1"/>
                </a:solidFill>
                <a:latin typeface="+mn-lt"/>
              </a:defRPr>
            </a:lvl6pPr>
            <a:lvl7pPr marL="2971800" lvl="6" indent="-228600" algn="l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lang="en-US" sz="1800" dirty="0">
                <a:solidFill>
                  <a:schemeClr val="tx1"/>
                </a:solidFill>
                <a:latin typeface="+mn-lt"/>
              </a:defRPr>
            </a:lvl7pPr>
            <a:lvl8pPr marL="3429000" lvl="7" indent="-228600" algn="l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lang="en-US" sz="1800" dirty="0">
                <a:solidFill>
                  <a:schemeClr val="tx1"/>
                </a:solidFill>
                <a:latin typeface="+mn-lt"/>
              </a:defRPr>
            </a:lvl8pPr>
            <a:lvl9pPr marL="3886200" lvl="8" indent="-228600" algn="l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lang="en-US" sz="1800" dirty="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n-NZ" sz="7100" b="1" dirty="0">
                <a:solidFill>
                  <a:schemeClr val="bg1"/>
                </a:solidFill>
              </a:rPr>
              <a:t>Discussion Time 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93757"/>
            <a:ext cx="11402243" cy="2541501"/>
          </a:xfrm>
        </p:spPr>
        <p:txBody>
          <a:bodyPr vert="horz" rtlCol="0"/>
          <a:lstStyle/>
          <a:p>
            <a:r>
              <a:rPr lang="en-US" sz="3700" dirty="0">
                <a:latin typeface="+mn-lt"/>
              </a:rPr>
              <a:t>Enabling people to transform their ideas to solutions</a:t>
            </a:r>
            <a:endParaRPr lang="en-US" sz="3700" i="0" u="none" strike="noStrike" dirty="0">
              <a:solidFill>
                <a:srgbClr val="103D6E"/>
              </a:solidFill>
              <a:latin typeface="+mn-lt"/>
            </a:endParaRPr>
          </a:p>
        </p:txBody>
      </p:sp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9544" y="417496"/>
            <a:ext cx="1694074" cy="1694074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867" y="4367910"/>
            <a:ext cx="1723820" cy="172382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100389" y="5747125"/>
            <a:ext cx="1089653" cy="1126451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4526547" y="4257135"/>
            <a:ext cx="2812460" cy="2812460"/>
          </a:xfrm>
          <a:prstGeom prst="rect">
            <a:avLst/>
          </a:prstGeom>
        </p:spPr>
      </p:pic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8419585" y="-159635"/>
            <a:ext cx="2848339" cy="2848339"/>
            <a:chOff x="4671830" y="-81832"/>
            <a:chExt cx="2848339" cy="2848339"/>
          </a:xfrm>
        </p:grpSpPr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671830" y="-81832"/>
              <a:ext cx="2848339" cy="2848339"/>
            </a:xfrm>
            <a:prstGeom prst="rect">
              <a:avLst/>
            </a:prstGeom>
          </p:spPr>
        </p:pic>
        <p:grpSp>
          <p:nvGrpSpPr>
            <p:cNvPr id="10" name="Group 10"/>
            <p:cNvGrpSpPr>
              <a:grpSpLocks noChangeAspect="1"/>
            </p:cNvGrpSpPr>
            <p:nvPr/>
          </p:nvGrpSpPr>
          <p:grpSpPr>
            <a:xfrm rot="21240000">
              <a:off x="5383116" y="170284"/>
              <a:ext cx="1806553" cy="682858"/>
              <a:chOff x="10542085" y="5916924"/>
              <a:chExt cx="1853392" cy="700563"/>
            </a:xfrm>
          </p:grpSpPr>
          <p:sp>
            <p:nvSpPr>
              <p:cNvPr id="11" name="TextBox 16"/>
              <p:cNvSpPr txBox="1"/>
              <p:nvPr userDrawn="1"/>
            </p:nvSpPr>
            <p:spPr>
              <a:xfrm>
                <a:off x="10542085" y="5916924"/>
                <a:ext cx="1853392" cy="700563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r>
                  <a:rPr lang="en-US" sz="2400" b="1" dirty="0">
                    <a:solidFill>
                      <a:schemeClr val="accent1"/>
                    </a:solidFill>
                    <a:latin typeface="Microsoft JhengHei"/>
                  </a:rPr>
                  <a:t>testRUN</a:t>
                </a:r>
              </a:p>
            </p:txBody>
          </p:sp>
          <p:sp>
            <p:nvSpPr>
              <p:cNvPr id="12" name="TextBox 17"/>
              <p:cNvSpPr txBox="1"/>
              <p:nvPr userDrawn="1"/>
            </p:nvSpPr>
            <p:spPr>
              <a:xfrm>
                <a:off x="11154853" y="6240096"/>
                <a:ext cx="889338" cy="307777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r>
                  <a:rPr lang="en-NZ" sz="800" b="1" dirty="0">
                    <a:solidFill>
                      <a:schemeClr val="tx1"/>
                    </a:solidFill>
                    <a:latin typeface="Microsoft JhengHei Light"/>
                  </a:rPr>
                  <a:t>New Zealand</a:t>
                </a:r>
              </a:p>
            </p:txBody>
          </p:sp>
        </p:grpSp>
      </p:grpSp>
      <p:sp>
        <p:nvSpPr>
          <p:cNvPr id="13" name="TextBox 13"/>
          <p:cNvSpPr txBox="1"/>
          <p:nvPr userDrawn="1"/>
        </p:nvSpPr>
        <p:spPr>
          <a:xfrm rot="21240000">
            <a:off x="5350329" y="750803"/>
            <a:ext cx="1602984" cy="307286"/>
          </a:xfrm>
          <a:prstGeom prst="rect">
            <a:avLst/>
          </a:prstGeom>
          <a:noFill/>
          <a:ln>
            <a:noFill/>
          </a:ln>
        </p:spPr>
        <p:txBody>
          <a:bodyPr vert="horz" wrap="none" rtlCol="0">
            <a:spAutoFit/>
          </a:bodyPr>
          <a:lstStyle/>
          <a:p>
            <a:pPr algn="r"/>
            <a:endParaRPr lang="en-NZ" sz="1200" b="1" dirty="0">
              <a:solidFill>
                <a:schemeClr val="tx1"/>
              </a:solidFill>
              <a:latin typeface="Microsoft JhengHei Light"/>
            </a:endParaRP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86956" y="4038600"/>
            <a:ext cx="2474935" cy="2474935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27519" y="4818688"/>
            <a:ext cx="1276933" cy="681435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7299" y="667866"/>
            <a:ext cx="1688423" cy="1688423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530613" y="-540394"/>
            <a:ext cx="3129485" cy="3123639"/>
          </a:xfrm>
          <a:prstGeom prst="rect">
            <a:avLst/>
          </a:prstGeom>
        </p:spPr>
      </p:pic>
      <p:sp>
        <p:nvSpPr>
          <p:cNvPr id="18" name="TextBox 18"/>
          <p:cNvSpPr txBox="1">
            <a:spLocks noGrp="1"/>
          </p:cNvSpPr>
          <p:nvPr/>
        </p:nvSpPr>
        <p:spPr>
          <a:xfrm>
            <a:off x="1238250" y="2495956"/>
            <a:ext cx="7453713" cy="977194"/>
          </a:xfrm>
          <a:prstGeom prst="rect">
            <a:avLst/>
          </a:prstGeom>
        </p:spPr>
        <p:txBody>
          <a:bodyPr vert="horz" rtlCol="0"/>
          <a:lstStyle/>
          <a:p>
            <a:r>
              <a:rPr lang="en-NZ" sz="7100" dirty="0">
                <a:solidFill>
                  <a:schemeClr val="bg1"/>
                </a:solidFill>
                <a:latin typeface="+mn-lt"/>
              </a:rPr>
              <a:t>Chris </a:t>
            </a:r>
            <a:r>
              <a:rPr lang="en-NZ" sz="7100" b="1" dirty="0">
                <a:solidFill>
                  <a:schemeClr val="bg1"/>
                </a:solidFill>
                <a:latin typeface="+mn-lt"/>
              </a:rPr>
              <a:t>Saunders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4.07407E-6 L 0.35625 -0.1583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12" y="-79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32" presetClass="emph" presetSubtype="2" fill="hold" grpId="8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0" presetClass="entr" presetSubtype="0" fill="hold" grpId="1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2" animBg="1"/>
      <p:bldP spid="4" grpId="6"/>
      <p:bldP spid="5" grpId="11"/>
      <p:bldP spid="6" grpId="7"/>
      <p:bldP spid="6" grpId="8" animBg="1"/>
      <p:bldP spid="8" grpId="3" animBg="1"/>
      <p:bldP spid="14" grpId="9"/>
      <p:bldP spid="15" grpId="10"/>
      <p:bldP spid="16" grpId="0" animBg="1"/>
      <p:bldP spid="1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>
            <a:spLocks noGrp="1"/>
          </p:cNvSpPr>
          <p:nvPr>
            <p:ph type="body" idx="1"/>
          </p:nvPr>
        </p:nvSpPr>
        <p:spPr>
          <a:xfrm>
            <a:off x="825329" y="2868745"/>
            <a:ext cx="8110259" cy="3383562"/>
          </a:xfrm>
        </p:spPr>
        <p:txBody>
          <a:bodyPr vert="horz" rtlCol="0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000" b="1" i="0" u="none" strike="noStrike" dirty="0">
                <a:solidFill>
                  <a:schemeClr val="tx1"/>
                </a:solidFill>
                <a:latin typeface="+mn-lt"/>
              </a:rPr>
              <a:t>Quick learning. Easy to use. Simple to collaborate.</a:t>
            </a:r>
          </a:p>
          <a:p>
            <a:pPr>
              <a:lnSpc>
                <a:spcPct val="100000"/>
              </a:lnSpc>
            </a:pPr>
            <a:r>
              <a:rPr lang="en-US" sz="2000" i="0" u="none" strike="noStrike" dirty="0">
                <a:solidFill>
                  <a:schemeClr val="tx1"/>
                </a:solidFill>
                <a:latin typeface="+mn-lt"/>
              </a:rPr>
              <a:t>"A viable alternative to costly commercial automation solutions"</a:t>
            </a:r>
          </a:p>
          <a:p>
            <a:pPr>
              <a:lnSpc>
                <a:spcPct val="100000"/>
              </a:lnSpc>
            </a:pPr>
            <a:endParaRPr lang="en-US" sz="2000" i="0" u="none" strike="noStrike" dirty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100000"/>
              </a:lnSpc>
            </a:pPr>
            <a:r>
              <a:rPr lang="en-US" sz="2000" b="1" i="0" u="none" strike="noStrike" dirty="0">
                <a:solidFill>
                  <a:schemeClr val="tx1"/>
                </a:solidFill>
                <a:latin typeface="+mn-lt"/>
              </a:rPr>
              <a:t>September 12, 2016</a:t>
            </a:r>
          </a:p>
          <a:p>
            <a:pPr>
              <a:lnSpc>
                <a:spcPct val="100000"/>
              </a:lnSpc>
            </a:pPr>
            <a:r>
              <a:rPr lang="en-US" sz="2000" i="0" u="none" strike="noStrike" dirty="0">
                <a:solidFill>
                  <a:schemeClr val="tx1"/>
                </a:solidFill>
                <a:latin typeface="+mn-lt"/>
              </a:rPr>
              <a:t>KMS Technology released Katalon Studio, a free intelligent test automation toolset and established Katalon LLC. in January 2018</a:t>
            </a:r>
          </a:p>
        </p:txBody>
      </p:sp>
      <p:sp>
        <p:nvSpPr>
          <p:cNvPr id="3" name="Text Placeholder 3"/>
          <p:cNvSpPr>
            <a:spLocks noGrp="1"/>
          </p:cNvSpPr>
          <p:nvPr>
            <p:ph type="body" idx="2"/>
          </p:nvPr>
        </p:nvSpPr>
        <p:spPr>
          <a:xfrm>
            <a:off x="274318" y="1728528"/>
            <a:ext cx="5524539" cy="546617"/>
          </a:xfrm>
        </p:spPr>
        <p:txBody>
          <a:bodyPr vert="horz" rtlCol="0"/>
          <a:lstStyle/>
          <a:p>
            <a:r>
              <a:rPr lang="en-US" dirty="0"/>
              <a:t>https://www.katalon.com</a:t>
            </a:r>
          </a:p>
        </p:txBody>
      </p:sp>
      <p:sp>
        <p:nvSpPr>
          <p:cNvPr id="4" name="Title 4"/>
          <p:cNvSpPr>
            <a:spLocks noGrp="1"/>
          </p:cNvSpPr>
          <p:nvPr>
            <p:ph type="title" idx="3"/>
          </p:nvPr>
        </p:nvSpPr>
        <p:spPr/>
        <p:txBody>
          <a:bodyPr vert="horz" rtlCol="0"/>
          <a:lstStyle/>
          <a:p>
            <a:r>
              <a:rPr lang="en-US" dirty="0"/>
              <a:t>Katalon Studio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rcRect r="-80"/>
          <a:stretch>
            <a:fillRect/>
          </a:stretch>
        </p:blipFill>
        <p:spPr>
          <a:xfrm>
            <a:off x="7270368" y="938138"/>
            <a:ext cx="4373944" cy="10096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46803" y="6608342"/>
            <a:ext cx="9447931" cy="251829"/>
          </a:xfrm>
          <a:prstGeom prst="rect">
            <a:avLst/>
          </a:prstGeom>
        </p:spPr>
        <p:txBody>
          <a:bodyPr vert="horz" lIns="95250" tIns="47625" rIns="95250" bIns="47625" rtlCol="0">
            <a:noAutofit/>
          </a:bodyPr>
          <a:lstStyle/>
          <a:p>
            <a:pPr algn="l">
              <a:defRPr lang="en-US" sz="1400" dirty="0"/>
            </a:pPr>
            <a:r>
              <a:rPr lang="en-US" sz="1400" dirty="0">
                <a:solidFill>
                  <a:schemeClr val="tx1"/>
                </a:solidFill>
                <a:latin typeface="Microsoft JhengHei Light"/>
              </a:rPr>
              <a:t>https://www.katalon.com/about-us/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5577" y="2833772"/>
            <a:ext cx="2882670" cy="1389252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Grp="1" noChangeAspect="1"/>
          </p:cNvPicPr>
          <p:nvPr/>
        </p:nvPicPr>
        <p:blipFill>
          <a:blip r:embed="rId2"/>
          <a:srcRect l="3320" r="3320" b="10600"/>
          <a:stretch>
            <a:fillRect/>
          </a:stretch>
        </p:blipFill>
        <p:spPr>
          <a:xfrm>
            <a:off x="0" y="0"/>
            <a:ext cx="12192000" cy="61307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46803" y="6608342"/>
            <a:ext cx="9447931" cy="251829"/>
          </a:xfrm>
          <a:prstGeom prst="rect">
            <a:avLst/>
          </a:prstGeom>
        </p:spPr>
        <p:txBody>
          <a:bodyPr vert="horz" lIns="95250" tIns="47625" rIns="95250" bIns="47625" rtlCol="0">
            <a:noAutofit/>
          </a:bodyPr>
          <a:lstStyle/>
          <a:p>
            <a:pPr algn="l">
              <a:defRPr lang="en-US" sz="1400" dirty="0"/>
            </a:pPr>
            <a:r>
              <a:rPr lang="en-US" sz="1400" dirty="0">
                <a:solidFill>
                  <a:schemeClr val="tx1"/>
                </a:solidFill>
                <a:latin typeface="Microsoft JhengHei Light"/>
              </a:rPr>
              <a:t>https://forum.katalon.com/discussion/5747/roadmap-and-voting-for-your-features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testRUN">
      <a:dk1>
        <a:srgbClr val="09213B"/>
      </a:dk1>
      <a:lt1>
        <a:srgbClr val="FFFFFF"/>
      </a:lt1>
      <a:dk2>
        <a:srgbClr val="000000"/>
      </a:dk2>
      <a:lt2>
        <a:srgbClr val="D5EDF4"/>
      </a:lt2>
      <a:accent1>
        <a:srgbClr val="103D6E"/>
      </a:accent1>
      <a:accent2>
        <a:srgbClr val="E6ECF0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testRUN">
      <a:majorFont>
        <a:latin typeface="Microsoft JhengHei Light"/>
        <a:ea typeface=""/>
        <a:cs typeface=""/>
      </a:majorFont>
      <a:minorFont>
        <a:latin typeface="Microsoft JhengHe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4999"/>
                <a:lumMod val="110000"/>
              </a:schemeClr>
            </a:gs>
            <a:gs pos="50000">
              <a:schemeClr val="phClr">
                <a:tint val="73000"/>
                <a:satMod val="103000"/>
                <a:lumMod val="104999"/>
              </a:schemeClr>
            </a:gs>
            <a:gs pos="100000">
              <a:schemeClr val="phClr">
                <a:tint val="81000"/>
                <a:satMod val="109000"/>
                <a:lumMod val="104999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>
          <a:solidFill>
            <a:schemeClr val="phClr"/>
          </a:solidFill>
          <a:prstDash val="solid"/>
          <a:miter lim="800000"/>
        </a:ln>
        <a:ln w="12700" cap="flat">
          <a:solidFill>
            <a:schemeClr val="phClr"/>
          </a:solidFill>
          <a:prstDash val="solid"/>
          <a:miter lim="800000"/>
        </a:ln>
        <a:ln w="19050" cap="flat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testRUN">
      <a:dk1>
        <a:srgbClr val="09213B"/>
      </a:dk1>
      <a:lt1>
        <a:srgbClr val="FFFFFF"/>
      </a:lt1>
      <a:dk2>
        <a:srgbClr val="000000"/>
      </a:dk2>
      <a:lt2>
        <a:srgbClr val="D5EDF4"/>
      </a:lt2>
      <a:accent1>
        <a:srgbClr val="103D6E"/>
      </a:accent1>
      <a:accent2>
        <a:srgbClr val="E6ECF0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testRUN">
      <a:majorFont>
        <a:latin typeface="Microsoft JhengHei Light"/>
        <a:ea typeface=""/>
        <a:cs typeface=""/>
      </a:majorFont>
      <a:minorFont>
        <a:latin typeface="Microsoft JhengHe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4999"/>
                <a:lumMod val="110000"/>
              </a:schemeClr>
            </a:gs>
            <a:gs pos="50000">
              <a:schemeClr val="phClr">
                <a:tint val="73000"/>
                <a:satMod val="103000"/>
                <a:lumMod val="104999"/>
              </a:schemeClr>
            </a:gs>
            <a:gs pos="100000">
              <a:schemeClr val="phClr">
                <a:tint val="81000"/>
                <a:satMod val="109000"/>
                <a:lumMod val="104999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>
          <a:solidFill>
            <a:schemeClr val="phClr"/>
          </a:solidFill>
          <a:prstDash val="solid"/>
          <a:miter lim="800000"/>
        </a:ln>
        <a:ln w="12700" cap="flat">
          <a:solidFill>
            <a:schemeClr val="phClr"/>
          </a:solidFill>
          <a:prstDash val="solid"/>
          <a:miter lim="800000"/>
        </a:ln>
        <a:ln w="19050" cap="flat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1992</TotalTime>
  <Words>1209</Words>
  <Application>Microsoft Office PowerPoint</Application>
  <PresentationFormat>Widescreen</PresentationFormat>
  <Paragraphs>259</Paragraphs>
  <Slides>66</Slides>
  <Notes>12</Notes>
  <HiddenSlides>1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size="73" baseType="lpstr">
      <vt:lpstr>Arvo</vt:lpstr>
      <vt:lpstr>Microsoft JhengHei UI Light</vt:lpstr>
      <vt:lpstr>Microsoft JhengHei Light</vt:lpstr>
      <vt:lpstr>Microsoft JhengHei UI</vt:lpstr>
      <vt:lpstr>Arial</vt:lpstr>
      <vt:lpstr>Microsoft JhengHei</vt:lpstr>
      <vt:lpstr>Office Theme</vt:lpstr>
      <vt:lpstr>How to automate software with</vt:lpstr>
      <vt:lpstr>How to automate software with</vt:lpstr>
      <vt:lpstr>Automation out of the box</vt:lpstr>
      <vt:lpstr>PowerPoint Presentation</vt:lpstr>
      <vt:lpstr>PowerPoint Presentation</vt:lpstr>
      <vt:lpstr>PowerPoint Presentation</vt:lpstr>
      <vt:lpstr>PowerPoint Presentation</vt:lpstr>
      <vt:lpstr>Katalon Studio</vt:lpstr>
      <vt:lpstr>PowerPoint Presentation</vt:lpstr>
      <vt:lpstr>Achieving success</vt:lpstr>
      <vt:lpstr>Creating a web recording</vt:lpstr>
      <vt:lpstr>Stop recording and save </vt:lpstr>
      <vt:lpstr>Playback</vt:lpstr>
      <vt:lpstr>demonstrating</vt:lpstr>
      <vt:lpstr>Multiple browsers </vt:lpstr>
      <vt:lpstr>Achieving success</vt:lpstr>
      <vt:lpstr>Variables</vt:lpstr>
      <vt:lpstr>Variables</vt:lpstr>
      <vt:lpstr>Variables</vt:lpstr>
      <vt:lpstr>demonstrating</vt:lpstr>
      <vt:lpstr>Profiles - Global Variables</vt:lpstr>
      <vt:lpstr>Profiles - Global Variables</vt:lpstr>
      <vt:lpstr>demonstrating</vt:lpstr>
      <vt:lpstr>Creating Scripts</vt:lpstr>
      <vt:lpstr>Achieving success</vt:lpstr>
      <vt:lpstr>Object Repository</vt:lpstr>
      <vt:lpstr>Object Repository</vt:lpstr>
      <vt:lpstr>Object Repository</vt:lpstr>
      <vt:lpstr>demonstrating</vt:lpstr>
      <vt:lpstr>Object Repository</vt:lpstr>
      <vt:lpstr>Achieving success</vt:lpstr>
      <vt:lpstr>Call Blocks</vt:lpstr>
      <vt:lpstr>Call Blocks</vt:lpstr>
      <vt:lpstr>Call Blocks</vt:lpstr>
      <vt:lpstr>demonstrating</vt:lpstr>
      <vt:lpstr>Statements</vt:lpstr>
      <vt:lpstr>Decision-making Statements</vt:lpstr>
      <vt:lpstr>IF Else Statements</vt:lpstr>
      <vt:lpstr>Decision-making Statements</vt:lpstr>
      <vt:lpstr>Switch Case Statements</vt:lpstr>
      <vt:lpstr>Keywords</vt:lpstr>
      <vt:lpstr>Keywords with Unit Tests</vt:lpstr>
      <vt:lpstr>demonstrating</vt:lpstr>
      <vt:lpstr>Calls, Statements, and Keywords</vt:lpstr>
      <vt:lpstr>Achieving success</vt:lpstr>
      <vt:lpstr>Suites</vt:lpstr>
      <vt:lpstr>Suites' Reports</vt:lpstr>
      <vt:lpstr>demonstrating</vt:lpstr>
      <vt:lpstr>Data Files for Suites</vt:lpstr>
      <vt:lpstr>Data Driven Verification</vt:lpstr>
      <vt:lpstr>demonstrating</vt:lpstr>
      <vt:lpstr>Collection</vt:lpstr>
      <vt:lpstr>Collection Reports</vt:lpstr>
      <vt:lpstr>demonstrating</vt:lpstr>
      <vt:lpstr>Test Results</vt:lpstr>
      <vt:lpstr>Achieving success</vt:lpstr>
      <vt:lpstr>Web Service</vt:lpstr>
      <vt:lpstr>Mobile</vt:lpstr>
      <vt:lpstr>Setup Project</vt:lpstr>
      <vt:lpstr>Achieving success</vt:lpstr>
      <vt:lpstr>GitHub</vt:lpstr>
      <vt:lpstr>CI Pipeline</vt:lpstr>
      <vt:lpstr>PowerPoint Presentation</vt:lpstr>
      <vt:lpstr>Automation out of the box</vt:lpstr>
      <vt:lpstr>PowerPoint Presentation</vt:lpstr>
      <vt:lpstr>Enabling people to transform their ideas to solutions</vt:lpstr>
    </vt:vector>
  </TitlesOfParts>
  <Company>zoho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Chris</dc:creator>
  <cp:lastModifiedBy>Chris Saunders @ testRUN</cp:lastModifiedBy>
  <cp:revision>115</cp:revision>
  <dcterms:created xsi:type="dcterms:W3CDTF">2010-03-09T10:03:29Z</dcterms:created>
  <dcterms:modified xsi:type="dcterms:W3CDTF">2018-05-21T19:49:11Z</dcterms:modified>
</cp:coreProperties>
</file>